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3" r:id="rId3"/>
    <p:sldId id="264" r:id="rId4"/>
    <p:sldId id="265" r:id="rId5"/>
    <p:sldId id="375" r:id="rId6"/>
    <p:sldId id="266" r:id="rId7"/>
    <p:sldId id="270" r:id="rId8"/>
    <p:sldId id="267" r:id="rId9"/>
    <p:sldId id="268" r:id="rId10"/>
    <p:sldId id="271" r:id="rId11"/>
    <p:sldId id="368" r:id="rId12"/>
    <p:sldId id="260" r:id="rId13"/>
    <p:sldId id="275" r:id="rId14"/>
    <p:sldId id="276" r:id="rId15"/>
    <p:sldId id="369" r:id="rId16"/>
    <p:sldId id="382" r:id="rId17"/>
    <p:sldId id="323" r:id="rId18"/>
    <p:sldId id="324" r:id="rId19"/>
    <p:sldId id="325" r:id="rId20"/>
    <p:sldId id="327" r:id="rId21"/>
    <p:sldId id="329" r:id="rId22"/>
    <p:sldId id="330" r:id="rId23"/>
    <p:sldId id="384" r:id="rId24"/>
    <p:sldId id="381" r:id="rId25"/>
    <p:sldId id="332" r:id="rId26"/>
    <p:sldId id="387" r:id="rId27"/>
    <p:sldId id="334" r:id="rId28"/>
    <p:sldId id="335" r:id="rId29"/>
    <p:sldId id="370" r:id="rId30"/>
    <p:sldId id="383" r:id="rId31"/>
    <p:sldId id="340" r:id="rId32"/>
    <p:sldId id="380" r:id="rId33"/>
    <p:sldId id="341" r:id="rId34"/>
    <p:sldId id="378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30" autoAdjust="0"/>
  </p:normalViewPr>
  <p:slideViewPr>
    <p:cSldViewPr>
      <p:cViewPr>
        <p:scale>
          <a:sx n="70" d="100"/>
          <a:sy n="70" d="100"/>
        </p:scale>
        <p:origin x="-16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F1128-F6C2-4008-860E-4D4DEF81B360}" type="doc">
      <dgm:prSet loTypeId="urn:microsoft.com/office/officeart/2005/8/layout/pyramid1" loCatId="pyramid" qsTypeId="urn:microsoft.com/office/officeart/2005/8/quickstyle/simple2" qsCatId="simple" csTypeId="urn:microsoft.com/office/officeart/2005/8/colors/accent4_3" csCatId="accent4" phldr="1"/>
      <dgm:spPr/>
    </dgm:pt>
    <dgm:pt modelId="{9E617871-8C7D-4EE7-B152-25752048B9BC}">
      <dgm:prSet phldrT="[Szöveg]" custT="1"/>
      <dgm:spPr/>
      <dgm:t>
        <a:bodyPr anchor="b"/>
        <a:lstStyle/>
        <a:p>
          <a:r>
            <a:rPr lang="en-US" sz="2300" b="1" dirty="0" smtClean="0">
              <a:solidFill>
                <a:schemeClr val="bg1"/>
              </a:solidFill>
            </a:rPr>
            <a:t>design</a:t>
          </a:r>
          <a:endParaRPr lang="hu-HU" sz="2300" b="1" dirty="0">
            <a:solidFill>
              <a:schemeClr val="bg1"/>
            </a:solidFill>
          </a:endParaRPr>
        </a:p>
      </dgm:t>
    </dgm:pt>
    <dgm:pt modelId="{274DEAD0-3423-41E6-AF97-6EBF1DA2DD84}" type="parTrans" cxnId="{0374B922-1FE8-4E18-AAD3-47AB3A7E4C4D}">
      <dgm:prSet/>
      <dgm:spPr/>
      <dgm:t>
        <a:bodyPr/>
        <a:lstStyle/>
        <a:p>
          <a:endParaRPr lang="hu-HU" sz="2300"/>
        </a:p>
      </dgm:t>
    </dgm:pt>
    <dgm:pt modelId="{8746A2D8-D50A-4093-BE10-3F061569E9F8}" type="sibTrans" cxnId="{0374B922-1FE8-4E18-AAD3-47AB3A7E4C4D}">
      <dgm:prSet/>
      <dgm:spPr/>
      <dgm:t>
        <a:bodyPr/>
        <a:lstStyle/>
        <a:p>
          <a:endParaRPr lang="hu-HU" sz="2300"/>
        </a:p>
      </dgm:t>
    </dgm:pt>
    <dgm:pt modelId="{04EFF5D6-E8F4-48DD-91B0-D61011C7895A}">
      <dgm:prSet phldrT="[Szöveg]" custT="1"/>
      <dgm:spPr/>
      <dgm:t>
        <a:bodyPr anchor="b"/>
        <a:lstStyle/>
        <a:p>
          <a:pPr algn="ctr"/>
          <a:r>
            <a:rPr lang="en-US" sz="2300" b="1" dirty="0" smtClean="0">
              <a:solidFill>
                <a:schemeClr val="bg1"/>
              </a:solidFill>
            </a:rPr>
            <a:t>implementation</a:t>
          </a:r>
          <a:endParaRPr lang="hu-HU" sz="2300" b="1" dirty="0">
            <a:solidFill>
              <a:schemeClr val="bg1"/>
            </a:solidFill>
          </a:endParaRPr>
        </a:p>
      </dgm:t>
    </dgm:pt>
    <dgm:pt modelId="{57FFC8C2-D27F-4BD5-9B95-256E622A0BCD}" type="parTrans" cxnId="{D313C6DE-3CE1-4EFF-9FF3-08A5F3EE0195}">
      <dgm:prSet/>
      <dgm:spPr/>
      <dgm:t>
        <a:bodyPr/>
        <a:lstStyle/>
        <a:p>
          <a:endParaRPr lang="hu-HU" sz="2300"/>
        </a:p>
      </dgm:t>
    </dgm:pt>
    <dgm:pt modelId="{2C180F49-87F8-46DE-A26F-379A9168BB17}" type="sibTrans" cxnId="{D313C6DE-3CE1-4EFF-9FF3-08A5F3EE0195}">
      <dgm:prSet/>
      <dgm:spPr/>
      <dgm:t>
        <a:bodyPr/>
        <a:lstStyle/>
        <a:p>
          <a:endParaRPr lang="hu-HU" sz="2300"/>
        </a:p>
      </dgm:t>
    </dgm:pt>
    <dgm:pt modelId="{BEC9A8F7-6D42-4C29-9E29-9221F785A4FB}">
      <dgm:prSet phldrT="[Szöveg]" custT="1"/>
      <dgm:spPr/>
      <dgm:t>
        <a:bodyPr anchor="b"/>
        <a:lstStyle/>
        <a:p>
          <a:r>
            <a:rPr lang="en-US" sz="2300" b="1" dirty="0" smtClean="0">
              <a:solidFill>
                <a:schemeClr val="bg1"/>
              </a:solidFill>
            </a:rPr>
            <a:t>operation</a:t>
          </a:r>
          <a:endParaRPr lang="hu-HU" sz="2300" b="1" dirty="0">
            <a:solidFill>
              <a:schemeClr val="bg1"/>
            </a:solidFill>
          </a:endParaRPr>
        </a:p>
      </dgm:t>
    </dgm:pt>
    <dgm:pt modelId="{294C112A-9388-4881-AF9D-19AA799AE9AF}" type="parTrans" cxnId="{A21F65C7-FDE3-47CF-936A-045623573EAC}">
      <dgm:prSet/>
      <dgm:spPr/>
      <dgm:t>
        <a:bodyPr/>
        <a:lstStyle/>
        <a:p>
          <a:endParaRPr lang="hu-HU" sz="2300"/>
        </a:p>
      </dgm:t>
    </dgm:pt>
    <dgm:pt modelId="{A8E4FB5F-DF15-4172-8100-A75E82BC1944}" type="sibTrans" cxnId="{A21F65C7-FDE3-47CF-936A-045623573EAC}">
      <dgm:prSet/>
      <dgm:spPr/>
      <dgm:t>
        <a:bodyPr/>
        <a:lstStyle/>
        <a:p>
          <a:endParaRPr lang="hu-HU" sz="2300"/>
        </a:p>
      </dgm:t>
    </dgm:pt>
    <dgm:pt modelId="{ED8F1F26-9559-4236-8ADD-F4357B7DBC49}" type="pres">
      <dgm:prSet presAssocID="{EE0F1128-F6C2-4008-860E-4D4DEF81B360}" presName="Name0" presStyleCnt="0">
        <dgm:presLayoutVars>
          <dgm:dir/>
          <dgm:animLvl val="lvl"/>
          <dgm:resizeHandles val="exact"/>
        </dgm:presLayoutVars>
      </dgm:prSet>
      <dgm:spPr/>
    </dgm:pt>
    <dgm:pt modelId="{98ADE7B5-14A0-439B-AA75-40C271E7C07F}" type="pres">
      <dgm:prSet presAssocID="{9E617871-8C7D-4EE7-B152-25752048B9BC}" presName="Name8" presStyleCnt="0"/>
      <dgm:spPr/>
    </dgm:pt>
    <dgm:pt modelId="{FCD2EEC7-B706-49E5-830D-9BA17DA6F7BF}" type="pres">
      <dgm:prSet presAssocID="{9E617871-8C7D-4EE7-B152-25752048B9B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284F82D-9F7C-416E-BB18-916383E94707}" type="pres">
      <dgm:prSet presAssocID="{9E617871-8C7D-4EE7-B152-25752048B9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29629A3-6E13-48D3-BE91-2BA53A037838}" type="pres">
      <dgm:prSet presAssocID="{04EFF5D6-E8F4-48DD-91B0-D61011C7895A}" presName="Name8" presStyleCnt="0"/>
      <dgm:spPr/>
    </dgm:pt>
    <dgm:pt modelId="{85A216B4-47A6-475D-8AB1-C48A7C2E9661}" type="pres">
      <dgm:prSet presAssocID="{04EFF5D6-E8F4-48DD-91B0-D61011C7895A}" presName="level" presStyleLbl="node1" presStyleIdx="1" presStyleCnt="3" custScaleX="9963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7120D34-8045-4D4D-A20D-F6320ABC899F}" type="pres">
      <dgm:prSet presAssocID="{04EFF5D6-E8F4-48DD-91B0-D61011C789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D498938-7FE0-4CD0-9C80-AC5B089B5CA0}" type="pres">
      <dgm:prSet presAssocID="{BEC9A8F7-6D42-4C29-9E29-9221F785A4FB}" presName="Name8" presStyleCnt="0"/>
      <dgm:spPr/>
    </dgm:pt>
    <dgm:pt modelId="{DF5ABA8C-E6A4-4E72-B235-7E3915AAD82E}" type="pres">
      <dgm:prSet presAssocID="{BEC9A8F7-6D42-4C29-9E29-9221F785A4FB}" presName="level" presStyleLbl="node1" presStyleIdx="2" presStyleCnt="3" custLinFactNeighborX="-3263" custLinFactNeighborY="500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6AF1F2-7B8E-43E0-89D9-979D24057115}" type="pres">
      <dgm:prSet presAssocID="{BEC9A8F7-6D42-4C29-9E29-9221F785A4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947F695-22BD-4C24-A35D-01F612A68435}" type="presOf" srcId="{BEC9A8F7-6D42-4C29-9E29-9221F785A4FB}" destId="{DF5ABA8C-E6A4-4E72-B235-7E3915AAD82E}" srcOrd="0" destOrd="0" presId="urn:microsoft.com/office/officeart/2005/8/layout/pyramid1"/>
    <dgm:cxn modelId="{5F92F9FE-DFB9-403A-92D2-C1C9EE5BF751}" type="presOf" srcId="{04EFF5D6-E8F4-48DD-91B0-D61011C7895A}" destId="{67120D34-8045-4D4D-A20D-F6320ABC899F}" srcOrd="1" destOrd="0" presId="urn:microsoft.com/office/officeart/2005/8/layout/pyramid1"/>
    <dgm:cxn modelId="{264036FE-3270-4390-A0EE-CAAFB67253C7}" type="presOf" srcId="{9E617871-8C7D-4EE7-B152-25752048B9BC}" destId="{D284F82D-9F7C-416E-BB18-916383E94707}" srcOrd="1" destOrd="0" presId="urn:microsoft.com/office/officeart/2005/8/layout/pyramid1"/>
    <dgm:cxn modelId="{0374B922-1FE8-4E18-AAD3-47AB3A7E4C4D}" srcId="{EE0F1128-F6C2-4008-860E-4D4DEF81B360}" destId="{9E617871-8C7D-4EE7-B152-25752048B9BC}" srcOrd="0" destOrd="0" parTransId="{274DEAD0-3423-41E6-AF97-6EBF1DA2DD84}" sibTransId="{8746A2D8-D50A-4093-BE10-3F061569E9F8}"/>
    <dgm:cxn modelId="{D313C6DE-3CE1-4EFF-9FF3-08A5F3EE0195}" srcId="{EE0F1128-F6C2-4008-860E-4D4DEF81B360}" destId="{04EFF5D6-E8F4-48DD-91B0-D61011C7895A}" srcOrd="1" destOrd="0" parTransId="{57FFC8C2-D27F-4BD5-9B95-256E622A0BCD}" sibTransId="{2C180F49-87F8-46DE-A26F-379A9168BB17}"/>
    <dgm:cxn modelId="{7C361C25-B5B2-4794-A669-D970DFC160AC}" type="presOf" srcId="{BEC9A8F7-6D42-4C29-9E29-9221F785A4FB}" destId="{BE6AF1F2-7B8E-43E0-89D9-979D24057115}" srcOrd="1" destOrd="0" presId="urn:microsoft.com/office/officeart/2005/8/layout/pyramid1"/>
    <dgm:cxn modelId="{A21F65C7-FDE3-47CF-936A-045623573EAC}" srcId="{EE0F1128-F6C2-4008-860E-4D4DEF81B360}" destId="{BEC9A8F7-6D42-4C29-9E29-9221F785A4FB}" srcOrd="2" destOrd="0" parTransId="{294C112A-9388-4881-AF9D-19AA799AE9AF}" sibTransId="{A8E4FB5F-DF15-4172-8100-A75E82BC1944}"/>
    <dgm:cxn modelId="{9B032F3E-ABE3-46A3-B23B-A2365881928F}" type="presOf" srcId="{EE0F1128-F6C2-4008-860E-4D4DEF81B360}" destId="{ED8F1F26-9559-4236-8ADD-F4357B7DBC49}" srcOrd="0" destOrd="0" presId="urn:microsoft.com/office/officeart/2005/8/layout/pyramid1"/>
    <dgm:cxn modelId="{DF3B4553-B7F1-43C5-A2BA-96DBA5BAD36E}" type="presOf" srcId="{9E617871-8C7D-4EE7-B152-25752048B9BC}" destId="{FCD2EEC7-B706-49E5-830D-9BA17DA6F7BF}" srcOrd="0" destOrd="0" presId="urn:microsoft.com/office/officeart/2005/8/layout/pyramid1"/>
    <dgm:cxn modelId="{37F4ADBD-D5B4-4F50-8CF4-A26E343B058D}" type="presOf" srcId="{04EFF5D6-E8F4-48DD-91B0-D61011C7895A}" destId="{85A216B4-47A6-475D-8AB1-C48A7C2E9661}" srcOrd="0" destOrd="0" presId="urn:microsoft.com/office/officeart/2005/8/layout/pyramid1"/>
    <dgm:cxn modelId="{C9EE7AF3-2479-4224-8DAD-4DEC28B18E75}" type="presParOf" srcId="{ED8F1F26-9559-4236-8ADD-F4357B7DBC49}" destId="{98ADE7B5-14A0-439B-AA75-40C271E7C07F}" srcOrd="0" destOrd="0" presId="urn:microsoft.com/office/officeart/2005/8/layout/pyramid1"/>
    <dgm:cxn modelId="{A44BE01A-C95E-4918-8860-E3DDA5816978}" type="presParOf" srcId="{98ADE7B5-14A0-439B-AA75-40C271E7C07F}" destId="{FCD2EEC7-B706-49E5-830D-9BA17DA6F7BF}" srcOrd="0" destOrd="0" presId="urn:microsoft.com/office/officeart/2005/8/layout/pyramid1"/>
    <dgm:cxn modelId="{EA1F6677-3FC5-4D77-BB69-135E7A709411}" type="presParOf" srcId="{98ADE7B5-14A0-439B-AA75-40C271E7C07F}" destId="{D284F82D-9F7C-416E-BB18-916383E94707}" srcOrd="1" destOrd="0" presId="urn:microsoft.com/office/officeart/2005/8/layout/pyramid1"/>
    <dgm:cxn modelId="{18EB9BFC-BD65-4C0B-9548-33DF4D004039}" type="presParOf" srcId="{ED8F1F26-9559-4236-8ADD-F4357B7DBC49}" destId="{129629A3-6E13-48D3-BE91-2BA53A037838}" srcOrd="1" destOrd="0" presId="urn:microsoft.com/office/officeart/2005/8/layout/pyramid1"/>
    <dgm:cxn modelId="{4ADF6A54-D79A-43D8-BA7E-BD7D30C91B01}" type="presParOf" srcId="{129629A3-6E13-48D3-BE91-2BA53A037838}" destId="{85A216B4-47A6-475D-8AB1-C48A7C2E9661}" srcOrd="0" destOrd="0" presId="urn:microsoft.com/office/officeart/2005/8/layout/pyramid1"/>
    <dgm:cxn modelId="{4BE592B3-31C2-4058-B1E0-5F3072180047}" type="presParOf" srcId="{129629A3-6E13-48D3-BE91-2BA53A037838}" destId="{67120D34-8045-4D4D-A20D-F6320ABC899F}" srcOrd="1" destOrd="0" presId="urn:microsoft.com/office/officeart/2005/8/layout/pyramid1"/>
    <dgm:cxn modelId="{B654E53E-2872-4DE9-906C-094D5B4C172B}" type="presParOf" srcId="{ED8F1F26-9559-4236-8ADD-F4357B7DBC49}" destId="{5D498938-7FE0-4CD0-9C80-AC5B089B5CA0}" srcOrd="2" destOrd="0" presId="urn:microsoft.com/office/officeart/2005/8/layout/pyramid1"/>
    <dgm:cxn modelId="{8DC6BC9C-97B2-4E1D-AC3A-5A49CFDAE715}" type="presParOf" srcId="{5D498938-7FE0-4CD0-9C80-AC5B089B5CA0}" destId="{DF5ABA8C-E6A4-4E72-B235-7E3915AAD82E}" srcOrd="0" destOrd="0" presId="urn:microsoft.com/office/officeart/2005/8/layout/pyramid1"/>
    <dgm:cxn modelId="{2786979C-171F-4FCC-8BEA-5E24D2AB9D71}" type="presParOf" srcId="{5D498938-7FE0-4CD0-9C80-AC5B089B5CA0}" destId="{BE6AF1F2-7B8E-43E0-89D9-979D2405711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C063E-4A18-4C18-A14C-3F607D7D8750}" type="doc">
      <dgm:prSet loTypeId="urn:microsoft.com/office/officeart/2005/8/layout/cycle7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934CD971-EC74-4203-9D1E-F3B6B73DF9CA}">
      <dgm:prSet phldrT="[Szöveg]"/>
      <dgm:spPr/>
      <dgm:t>
        <a:bodyPr/>
        <a:lstStyle/>
        <a:p>
          <a:r>
            <a:rPr lang="hu-HU" b="1" dirty="0" err="1" smtClean="0"/>
            <a:t>Integrit</a:t>
          </a:r>
          <a:r>
            <a:rPr lang="en-US" b="1" dirty="0" smtClean="0"/>
            <a:t>y</a:t>
          </a:r>
          <a:endParaRPr lang="hu-HU" b="1" dirty="0"/>
        </a:p>
      </dgm:t>
    </dgm:pt>
    <dgm:pt modelId="{DA95F6DB-A846-462D-94F0-4B4ECE1A0F13}" type="parTrans" cxnId="{2E92DC2E-103A-4AE4-A005-EF5F1EBE3D9C}">
      <dgm:prSet/>
      <dgm:spPr/>
      <dgm:t>
        <a:bodyPr/>
        <a:lstStyle/>
        <a:p>
          <a:endParaRPr lang="hu-HU"/>
        </a:p>
      </dgm:t>
    </dgm:pt>
    <dgm:pt modelId="{9A05AAD6-2E1E-43C0-985C-F6A6F0132A56}" type="sibTrans" cxnId="{2E92DC2E-103A-4AE4-A005-EF5F1EBE3D9C}">
      <dgm:prSet/>
      <dgm:spPr/>
      <dgm:t>
        <a:bodyPr/>
        <a:lstStyle/>
        <a:p>
          <a:endParaRPr lang="hu-HU"/>
        </a:p>
      </dgm:t>
    </dgm:pt>
    <dgm:pt modelId="{D4FADBBE-AF21-4447-91BF-76F7B6DFB152}">
      <dgm:prSet phldrT="[Szöveg]"/>
      <dgm:spPr/>
      <dgm:t>
        <a:bodyPr/>
        <a:lstStyle/>
        <a:p>
          <a:r>
            <a:rPr lang="hu-HU" b="1" dirty="0" err="1" smtClean="0"/>
            <a:t>Availability</a:t>
          </a:r>
          <a:endParaRPr lang="hu-HU" b="1" dirty="0"/>
        </a:p>
      </dgm:t>
    </dgm:pt>
    <dgm:pt modelId="{EB3B0880-9158-4756-998A-7CDF26519F73}" type="parTrans" cxnId="{E1C78B33-CEC6-49FB-9F6E-E320B5664492}">
      <dgm:prSet/>
      <dgm:spPr/>
      <dgm:t>
        <a:bodyPr/>
        <a:lstStyle/>
        <a:p>
          <a:endParaRPr lang="hu-HU"/>
        </a:p>
      </dgm:t>
    </dgm:pt>
    <dgm:pt modelId="{3A16781D-7A59-450F-80E2-72026EF74013}" type="sibTrans" cxnId="{E1C78B33-CEC6-49FB-9F6E-E320B5664492}">
      <dgm:prSet/>
      <dgm:spPr/>
      <dgm:t>
        <a:bodyPr/>
        <a:lstStyle/>
        <a:p>
          <a:endParaRPr lang="hu-HU"/>
        </a:p>
      </dgm:t>
    </dgm:pt>
    <dgm:pt modelId="{352061FC-BF9D-42CF-8030-092EE1F28304}">
      <dgm:prSet phldrT="[Szöveg]"/>
      <dgm:spPr/>
      <dgm:t>
        <a:bodyPr/>
        <a:lstStyle/>
        <a:p>
          <a:r>
            <a:rPr lang="hu-HU" b="1" dirty="0" err="1" smtClean="0"/>
            <a:t>Confidentiality</a:t>
          </a:r>
          <a:endParaRPr lang="hu-HU" b="1" dirty="0"/>
        </a:p>
      </dgm:t>
    </dgm:pt>
    <dgm:pt modelId="{2956EA3D-6AF3-4BC0-B131-F4268842D5E4}" type="parTrans" cxnId="{261B8BF5-A02D-4A44-B2D8-58F7064B24EF}">
      <dgm:prSet/>
      <dgm:spPr/>
      <dgm:t>
        <a:bodyPr/>
        <a:lstStyle/>
        <a:p>
          <a:endParaRPr lang="hu-HU"/>
        </a:p>
      </dgm:t>
    </dgm:pt>
    <dgm:pt modelId="{68C4E9FA-182D-4D5B-9932-77D830211D4F}" type="sibTrans" cxnId="{261B8BF5-A02D-4A44-B2D8-58F7064B24EF}">
      <dgm:prSet/>
      <dgm:spPr/>
      <dgm:t>
        <a:bodyPr/>
        <a:lstStyle/>
        <a:p>
          <a:endParaRPr lang="hu-HU"/>
        </a:p>
      </dgm:t>
    </dgm:pt>
    <dgm:pt modelId="{20FD8D51-692A-4EAE-BB84-EAE1CF5D183C}" type="pres">
      <dgm:prSet presAssocID="{361C063E-4A18-4C18-A14C-3F607D7D87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0AD022B-D666-4454-88BA-46C23A585F9B}" type="pres">
      <dgm:prSet presAssocID="{934CD971-EC74-4203-9D1E-F3B6B73DF9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C5E2DE-2D2C-485E-9255-1AC7B7FC7811}" type="pres">
      <dgm:prSet presAssocID="{9A05AAD6-2E1E-43C0-985C-F6A6F0132A56}" presName="sibTrans" presStyleLbl="sibTrans2D1" presStyleIdx="0" presStyleCnt="3"/>
      <dgm:spPr/>
      <dgm:t>
        <a:bodyPr/>
        <a:lstStyle/>
        <a:p>
          <a:endParaRPr lang="hu-HU"/>
        </a:p>
      </dgm:t>
    </dgm:pt>
    <dgm:pt modelId="{0D746159-88B5-4112-AFCF-FE5BB7709041}" type="pres">
      <dgm:prSet presAssocID="{9A05AAD6-2E1E-43C0-985C-F6A6F0132A56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25C97C64-B793-48C5-B1FF-5B6A90C21B83}" type="pres">
      <dgm:prSet presAssocID="{D4FADBBE-AF21-4447-91BF-76F7B6DFB152}" presName="node" presStyleLbl="node1" presStyleIdx="1" presStyleCnt="3" custScaleX="1183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7F4CC8-139E-4988-9608-57984425B5BB}" type="pres">
      <dgm:prSet presAssocID="{3A16781D-7A59-450F-80E2-72026EF74013}" presName="sibTrans" presStyleLbl="sibTrans2D1" presStyleIdx="1" presStyleCnt="3"/>
      <dgm:spPr/>
      <dgm:t>
        <a:bodyPr/>
        <a:lstStyle/>
        <a:p>
          <a:endParaRPr lang="hu-HU"/>
        </a:p>
      </dgm:t>
    </dgm:pt>
    <dgm:pt modelId="{1CAC6918-21E6-44B0-8D19-43435BF8A7C5}" type="pres">
      <dgm:prSet presAssocID="{3A16781D-7A59-450F-80E2-72026EF74013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0DBBDC46-7873-4407-BC42-0A9FEBF9DDE9}" type="pres">
      <dgm:prSet presAssocID="{352061FC-BF9D-42CF-8030-092EE1F28304}" presName="node" presStyleLbl="node1" presStyleIdx="2" presStyleCnt="3" custScaleX="1157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A75FF8-42C2-4BD2-B975-3E914915A2B4}" type="pres">
      <dgm:prSet presAssocID="{68C4E9FA-182D-4D5B-9932-77D830211D4F}" presName="sibTrans" presStyleLbl="sibTrans2D1" presStyleIdx="2" presStyleCnt="3"/>
      <dgm:spPr/>
      <dgm:t>
        <a:bodyPr/>
        <a:lstStyle/>
        <a:p>
          <a:endParaRPr lang="hu-HU"/>
        </a:p>
      </dgm:t>
    </dgm:pt>
    <dgm:pt modelId="{71EEFAC9-3043-4B74-A66E-CB5A94BFB190}" type="pres">
      <dgm:prSet presAssocID="{68C4E9FA-182D-4D5B-9932-77D830211D4F}" presName="connectorText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810AF27B-1809-4304-AFFE-01987442C88B}" type="presOf" srcId="{68C4E9FA-182D-4D5B-9932-77D830211D4F}" destId="{71EEFAC9-3043-4B74-A66E-CB5A94BFB190}" srcOrd="1" destOrd="0" presId="urn:microsoft.com/office/officeart/2005/8/layout/cycle7"/>
    <dgm:cxn modelId="{2E92DC2E-103A-4AE4-A005-EF5F1EBE3D9C}" srcId="{361C063E-4A18-4C18-A14C-3F607D7D8750}" destId="{934CD971-EC74-4203-9D1E-F3B6B73DF9CA}" srcOrd="0" destOrd="0" parTransId="{DA95F6DB-A846-462D-94F0-4B4ECE1A0F13}" sibTransId="{9A05AAD6-2E1E-43C0-985C-F6A6F0132A56}"/>
    <dgm:cxn modelId="{E1C78B33-CEC6-49FB-9F6E-E320B5664492}" srcId="{361C063E-4A18-4C18-A14C-3F607D7D8750}" destId="{D4FADBBE-AF21-4447-91BF-76F7B6DFB152}" srcOrd="1" destOrd="0" parTransId="{EB3B0880-9158-4756-998A-7CDF26519F73}" sibTransId="{3A16781D-7A59-450F-80E2-72026EF74013}"/>
    <dgm:cxn modelId="{D59E708C-9996-474C-AD7E-5FBF9675FABB}" type="presOf" srcId="{9A05AAD6-2E1E-43C0-985C-F6A6F0132A56}" destId="{0D746159-88B5-4112-AFCF-FE5BB7709041}" srcOrd="1" destOrd="0" presId="urn:microsoft.com/office/officeart/2005/8/layout/cycle7"/>
    <dgm:cxn modelId="{6294E418-A993-434F-BD33-E2FD9291F9E7}" type="presOf" srcId="{D4FADBBE-AF21-4447-91BF-76F7B6DFB152}" destId="{25C97C64-B793-48C5-B1FF-5B6A90C21B83}" srcOrd="0" destOrd="0" presId="urn:microsoft.com/office/officeart/2005/8/layout/cycle7"/>
    <dgm:cxn modelId="{4A79F0E0-1D11-4965-822D-E692AE423A8E}" type="presOf" srcId="{361C063E-4A18-4C18-A14C-3F607D7D8750}" destId="{20FD8D51-692A-4EAE-BB84-EAE1CF5D183C}" srcOrd="0" destOrd="0" presId="urn:microsoft.com/office/officeart/2005/8/layout/cycle7"/>
    <dgm:cxn modelId="{758011C2-8107-406F-8EEE-B18DB2535539}" type="presOf" srcId="{352061FC-BF9D-42CF-8030-092EE1F28304}" destId="{0DBBDC46-7873-4407-BC42-0A9FEBF9DDE9}" srcOrd="0" destOrd="0" presId="urn:microsoft.com/office/officeart/2005/8/layout/cycle7"/>
    <dgm:cxn modelId="{32518150-834E-410C-A935-A1D654928FEE}" type="presOf" srcId="{9A05AAD6-2E1E-43C0-985C-F6A6F0132A56}" destId="{19C5E2DE-2D2C-485E-9255-1AC7B7FC7811}" srcOrd="0" destOrd="0" presId="urn:microsoft.com/office/officeart/2005/8/layout/cycle7"/>
    <dgm:cxn modelId="{C383C4F0-8CDD-4CD6-8348-0B0909594434}" type="presOf" srcId="{3A16781D-7A59-450F-80E2-72026EF74013}" destId="{0C7F4CC8-139E-4988-9608-57984425B5BB}" srcOrd="0" destOrd="0" presId="urn:microsoft.com/office/officeart/2005/8/layout/cycle7"/>
    <dgm:cxn modelId="{961E8274-F095-476F-9839-AD4B9CD09753}" type="presOf" srcId="{934CD971-EC74-4203-9D1E-F3B6B73DF9CA}" destId="{90AD022B-D666-4454-88BA-46C23A585F9B}" srcOrd="0" destOrd="0" presId="urn:microsoft.com/office/officeart/2005/8/layout/cycle7"/>
    <dgm:cxn modelId="{5353CA1D-E57E-4FFC-A5B1-67E8E4FF96DC}" type="presOf" srcId="{68C4E9FA-182D-4D5B-9932-77D830211D4F}" destId="{4AA75FF8-42C2-4BD2-B975-3E914915A2B4}" srcOrd="0" destOrd="0" presId="urn:microsoft.com/office/officeart/2005/8/layout/cycle7"/>
    <dgm:cxn modelId="{261B8BF5-A02D-4A44-B2D8-58F7064B24EF}" srcId="{361C063E-4A18-4C18-A14C-3F607D7D8750}" destId="{352061FC-BF9D-42CF-8030-092EE1F28304}" srcOrd="2" destOrd="0" parTransId="{2956EA3D-6AF3-4BC0-B131-F4268842D5E4}" sibTransId="{68C4E9FA-182D-4D5B-9932-77D830211D4F}"/>
    <dgm:cxn modelId="{A431E812-65D6-497A-8108-5AF17E38B9DC}" type="presOf" srcId="{3A16781D-7A59-450F-80E2-72026EF74013}" destId="{1CAC6918-21E6-44B0-8D19-43435BF8A7C5}" srcOrd="1" destOrd="0" presId="urn:microsoft.com/office/officeart/2005/8/layout/cycle7"/>
    <dgm:cxn modelId="{EA4EB409-BDBF-4E3B-8593-2ADFA60A92CF}" type="presParOf" srcId="{20FD8D51-692A-4EAE-BB84-EAE1CF5D183C}" destId="{90AD022B-D666-4454-88BA-46C23A585F9B}" srcOrd="0" destOrd="0" presId="urn:microsoft.com/office/officeart/2005/8/layout/cycle7"/>
    <dgm:cxn modelId="{33A067C8-851E-4516-B644-F418EA6CF11D}" type="presParOf" srcId="{20FD8D51-692A-4EAE-BB84-EAE1CF5D183C}" destId="{19C5E2DE-2D2C-485E-9255-1AC7B7FC7811}" srcOrd="1" destOrd="0" presId="urn:microsoft.com/office/officeart/2005/8/layout/cycle7"/>
    <dgm:cxn modelId="{736E356A-EE2E-4D7F-AF98-1065C0D8C492}" type="presParOf" srcId="{19C5E2DE-2D2C-485E-9255-1AC7B7FC7811}" destId="{0D746159-88B5-4112-AFCF-FE5BB7709041}" srcOrd="0" destOrd="0" presId="urn:microsoft.com/office/officeart/2005/8/layout/cycle7"/>
    <dgm:cxn modelId="{B04699EE-C198-48C1-B2B8-87BF246C1BCA}" type="presParOf" srcId="{20FD8D51-692A-4EAE-BB84-EAE1CF5D183C}" destId="{25C97C64-B793-48C5-B1FF-5B6A90C21B83}" srcOrd="2" destOrd="0" presId="urn:microsoft.com/office/officeart/2005/8/layout/cycle7"/>
    <dgm:cxn modelId="{BD633810-59D7-4997-8A5F-2E6446F54744}" type="presParOf" srcId="{20FD8D51-692A-4EAE-BB84-EAE1CF5D183C}" destId="{0C7F4CC8-139E-4988-9608-57984425B5BB}" srcOrd="3" destOrd="0" presId="urn:microsoft.com/office/officeart/2005/8/layout/cycle7"/>
    <dgm:cxn modelId="{7A9F68C6-1EC6-4E9F-844E-FCBE38F0EA15}" type="presParOf" srcId="{0C7F4CC8-139E-4988-9608-57984425B5BB}" destId="{1CAC6918-21E6-44B0-8D19-43435BF8A7C5}" srcOrd="0" destOrd="0" presId="urn:microsoft.com/office/officeart/2005/8/layout/cycle7"/>
    <dgm:cxn modelId="{0126269E-05D2-4BD7-BF00-57EC59F7F637}" type="presParOf" srcId="{20FD8D51-692A-4EAE-BB84-EAE1CF5D183C}" destId="{0DBBDC46-7873-4407-BC42-0A9FEBF9DDE9}" srcOrd="4" destOrd="0" presId="urn:microsoft.com/office/officeart/2005/8/layout/cycle7"/>
    <dgm:cxn modelId="{B0F3E241-0E0E-4650-BB7C-87C4C8F6897D}" type="presParOf" srcId="{20FD8D51-692A-4EAE-BB84-EAE1CF5D183C}" destId="{4AA75FF8-42C2-4BD2-B975-3E914915A2B4}" srcOrd="5" destOrd="0" presId="urn:microsoft.com/office/officeart/2005/8/layout/cycle7"/>
    <dgm:cxn modelId="{D2C8FFCE-C407-4BCF-8D05-1D3232C5FF07}" type="presParOf" srcId="{4AA75FF8-42C2-4BD2-B975-3E914915A2B4}" destId="{71EEFAC9-3043-4B74-A66E-CB5A94BFB19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1C063E-4A18-4C18-A14C-3F607D7D8750}" type="doc">
      <dgm:prSet loTypeId="urn:microsoft.com/office/officeart/2005/8/layout/cycle7" loCatId="cycle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934CD971-EC74-4203-9D1E-F3B6B73DF9CA}">
      <dgm:prSet phldrT="[Szöveg]"/>
      <dgm:spPr/>
      <dgm:t>
        <a:bodyPr/>
        <a:lstStyle/>
        <a:p>
          <a:r>
            <a:rPr lang="hu-HU" b="1" dirty="0" err="1" smtClean="0"/>
            <a:t>Integrit</a:t>
          </a:r>
          <a:r>
            <a:rPr lang="en-US" b="1" dirty="0" smtClean="0"/>
            <a:t>y</a:t>
          </a:r>
          <a:endParaRPr lang="hu-HU" b="1" dirty="0"/>
        </a:p>
      </dgm:t>
    </dgm:pt>
    <dgm:pt modelId="{DA95F6DB-A846-462D-94F0-4B4ECE1A0F13}" type="parTrans" cxnId="{2E92DC2E-103A-4AE4-A005-EF5F1EBE3D9C}">
      <dgm:prSet/>
      <dgm:spPr/>
      <dgm:t>
        <a:bodyPr/>
        <a:lstStyle/>
        <a:p>
          <a:endParaRPr lang="hu-HU"/>
        </a:p>
      </dgm:t>
    </dgm:pt>
    <dgm:pt modelId="{9A05AAD6-2E1E-43C0-985C-F6A6F0132A56}" type="sibTrans" cxnId="{2E92DC2E-103A-4AE4-A005-EF5F1EBE3D9C}">
      <dgm:prSet/>
      <dgm:spPr/>
      <dgm:t>
        <a:bodyPr/>
        <a:lstStyle/>
        <a:p>
          <a:endParaRPr lang="hu-HU"/>
        </a:p>
      </dgm:t>
    </dgm:pt>
    <dgm:pt modelId="{D4FADBBE-AF21-4447-91BF-76F7B6DFB152}">
      <dgm:prSet phldrT="[Szöveg]"/>
      <dgm:spPr/>
      <dgm:t>
        <a:bodyPr/>
        <a:lstStyle/>
        <a:p>
          <a:r>
            <a:rPr lang="hu-HU" b="1" dirty="0" err="1" smtClean="0"/>
            <a:t>Availability</a:t>
          </a:r>
          <a:endParaRPr lang="hu-HU" b="1" dirty="0"/>
        </a:p>
      </dgm:t>
    </dgm:pt>
    <dgm:pt modelId="{EB3B0880-9158-4756-998A-7CDF26519F73}" type="parTrans" cxnId="{E1C78B33-CEC6-49FB-9F6E-E320B5664492}">
      <dgm:prSet/>
      <dgm:spPr/>
      <dgm:t>
        <a:bodyPr/>
        <a:lstStyle/>
        <a:p>
          <a:endParaRPr lang="hu-HU"/>
        </a:p>
      </dgm:t>
    </dgm:pt>
    <dgm:pt modelId="{3A16781D-7A59-450F-80E2-72026EF74013}" type="sibTrans" cxnId="{E1C78B33-CEC6-49FB-9F6E-E320B5664492}">
      <dgm:prSet/>
      <dgm:spPr/>
      <dgm:t>
        <a:bodyPr/>
        <a:lstStyle/>
        <a:p>
          <a:endParaRPr lang="hu-HU"/>
        </a:p>
      </dgm:t>
    </dgm:pt>
    <dgm:pt modelId="{352061FC-BF9D-42CF-8030-092EE1F28304}">
      <dgm:prSet phldrT="[Szöveg]"/>
      <dgm:spPr/>
      <dgm:t>
        <a:bodyPr/>
        <a:lstStyle/>
        <a:p>
          <a:r>
            <a:rPr lang="hu-HU" b="1" dirty="0" err="1" smtClean="0"/>
            <a:t>Confidentiality</a:t>
          </a:r>
          <a:endParaRPr lang="hu-HU" b="1" dirty="0"/>
        </a:p>
      </dgm:t>
    </dgm:pt>
    <dgm:pt modelId="{2956EA3D-6AF3-4BC0-B131-F4268842D5E4}" type="parTrans" cxnId="{261B8BF5-A02D-4A44-B2D8-58F7064B24EF}">
      <dgm:prSet/>
      <dgm:spPr/>
      <dgm:t>
        <a:bodyPr/>
        <a:lstStyle/>
        <a:p>
          <a:endParaRPr lang="hu-HU"/>
        </a:p>
      </dgm:t>
    </dgm:pt>
    <dgm:pt modelId="{68C4E9FA-182D-4D5B-9932-77D830211D4F}" type="sibTrans" cxnId="{261B8BF5-A02D-4A44-B2D8-58F7064B24EF}">
      <dgm:prSet/>
      <dgm:spPr/>
      <dgm:t>
        <a:bodyPr/>
        <a:lstStyle/>
        <a:p>
          <a:endParaRPr lang="hu-HU"/>
        </a:p>
      </dgm:t>
    </dgm:pt>
    <dgm:pt modelId="{20FD8D51-692A-4EAE-BB84-EAE1CF5D183C}" type="pres">
      <dgm:prSet presAssocID="{361C063E-4A18-4C18-A14C-3F607D7D87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0AD022B-D666-4454-88BA-46C23A585F9B}" type="pres">
      <dgm:prSet presAssocID="{934CD971-EC74-4203-9D1E-F3B6B73DF9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C5E2DE-2D2C-485E-9255-1AC7B7FC7811}" type="pres">
      <dgm:prSet presAssocID="{9A05AAD6-2E1E-43C0-985C-F6A6F0132A56}" presName="sibTrans" presStyleLbl="sibTrans2D1" presStyleIdx="0" presStyleCnt="3"/>
      <dgm:spPr/>
      <dgm:t>
        <a:bodyPr/>
        <a:lstStyle/>
        <a:p>
          <a:endParaRPr lang="hu-HU"/>
        </a:p>
      </dgm:t>
    </dgm:pt>
    <dgm:pt modelId="{0D746159-88B5-4112-AFCF-FE5BB7709041}" type="pres">
      <dgm:prSet presAssocID="{9A05AAD6-2E1E-43C0-985C-F6A6F0132A56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25C97C64-B793-48C5-B1FF-5B6A90C21B83}" type="pres">
      <dgm:prSet presAssocID="{D4FADBBE-AF21-4447-91BF-76F7B6DFB152}" presName="node" presStyleLbl="node1" presStyleIdx="1" presStyleCnt="3" custScaleX="11830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7F4CC8-139E-4988-9608-57984425B5BB}" type="pres">
      <dgm:prSet presAssocID="{3A16781D-7A59-450F-80E2-72026EF74013}" presName="sibTrans" presStyleLbl="sibTrans2D1" presStyleIdx="1" presStyleCnt="3"/>
      <dgm:spPr/>
      <dgm:t>
        <a:bodyPr/>
        <a:lstStyle/>
        <a:p>
          <a:endParaRPr lang="hu-HU"/>
        </a:p>
      </dgm:t>
    </dgm:pt>
    <dgm:pt modelId="{1CAC6918-21E6-44B0-8D19-43435BF8A7C5}" type="pres">
      <dgm:prSet presAssocID="{3A16781D-7A59-450F-80E2-72026EF74013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0DBBDC46-7873-4407-BC42-0A9FEBF9DDE9}" type="pres">
      <dgm:prSet presAssocID="{352061FC-BF9D-42CF-8030-092EE1F28304}" presName="node" presStyleLbl="node1" presStyleIdx="2" presStyleCnt="3" custScaleX="11578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A75FF8-42C2-4BD2-B975-3E914915A2B4}" type="pres">
      <dgm:prSet presAssocID="{68C4E9FA-182D-4D5B-9932-77D830211D4F}" presName="sibTrans" presStyleLbl="sibTrans2D1" presStyleIdx="2" presStyleCnt="3"/>
      <dgm:spPr/>
      <dgm:t>
        <a:bodyPr/>
        <a:lstStyle/>
        <a:p>
          <a:endParaRPr lang="hu-HU"/>
        </a:p>
      </dgm:t>
    </dgm:pt>
    <dgm:pt modelId="{71EEFAC9-3043-4B74-A66E-CB5A94BFB190}" type="pres">
      <dgm:prSet presAssocID="{68C4E9FA-182D-4D5B-9932-77D830211D4F}" presName="connectorText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524E0969-EF43-4E81-AF25-3EB8FD021721}" type="presOf" srcId="{3A16781D-7A59-450F-80E2-72026EF74013}" destId="{1CAC6918-21E6-44B0-8D19-43435BF8A7C5}" srcOrd="1" destOrd="0" presId="urn:microsoft.com/office/officeart/2005/8/layout/cycle7"/>
    <dgm:cxn modelId="{09BD83E1-51CB-4A74-A1ED-1945C7A404B8}" type="presOf" srcId="{68C4E9FA-182D-4D5B-9932-77D830211D4F}" destId="{4AA75FF8-42C2-4BD2-B975-3E914915A2B4}" srcOrd="0" destOrd="0" presId="urn:microsoft.com/office/officeart/2005/8/layout/cycle7"/>
    <dgm:cxn modelId="{1BDD35AF-D157-4AF8-95FF-28A4E7ACC34A}" type="presOf" srcId="{68C4E9FA-182D-4D5B-9932-77D830211D4F}" destId="{71EEFAC9-3043-4B74-A66E-CB5A94BFB190}" srcOrd="1" destOrd="0" presId="urn:microsoft.com/office/officeart/2005/8/layout/cycle7"/>
    <dgm:cxn modelId="{7143C70A-D196-4DDD-B458-E4320EC15C11}" type="presOf" srcId="{934CD971-EC74-4203-9D1E-F3B6B73DF9CA}" destId="{90AD022B-D666-4454-88BA-46C23A585F9B}" srcOrd="0" destOrd="0" presId="urn:microsoft.com/office/officeart/2005/8/layout/cycle7"/>
    <dgm:cxn modelId="{B0167A4A-7980-4B8E-968D-57F29A97F4ED}" type="presOf" srcId="{9A05AAD6-2E1E-43C0-985C-F6A6F0132A56}" destId="{0D746159-88B5-4112-AFCF-FE5BB7709041}" srcOrd="1" destOrd="0" presId="urn:microsoft.com/office/officeart/2005/8/layout/cycle7"/>
    <dgm:cxn modelId="{E1C78B33-CEC6-49FB-9F6E-E320B5664492}" srcId="{361C063E-4A18-4C18-A14C-3F607D7D8750}" destId="{D4FADBBE-AF21-4447-91BF-76F7B6DFB152}" srcOrd="1" destOrd="0" parTransId="{EB3B0880-9158-4756-998A-7CDF26519F73}" sibTransId="{3A16781D-7A59-450F-80E2-72026EF74013}"/>
    <dgm:cxn modelId="{F5A07498-69E0-48A0-88E1-EDD99B888B47}" type="presOf" srcId="{352061FC-BF9D-42CF-8030-092EE1F28304}" destId="{0DBBDC46-7873-4407-BC42-0A9FEBF9DDE9}" srcOrd="0" destOrd="0" presId="urn:microsoft.com/office/officeart/2005/8/layout/cycle7"/>
    <dgm:cxn modelId="{7918AD4F-E130-4151-9FA2-3F7FB9D9A546}" type="presOf" srcId="{361C063E-4A18-4C18-A14C-3F607D7D8750}" destId="{20FD8D51-692A-4EAE-BB84-EAE1CF5D183C}" srcOrd="0" destOrd="0" presId="urn:microsoft.com/office/officeart/2005/8/layout/cycle7"/>
    <dgm:cxn modelId="{1EE20235-6819-4962-BA5C-976841C6E27C}" type="presOf" srcId="{D4FADBBE-AF21-4447-91BF-76F7B6DFB152}" destId="{25C97C64-B793-48C5-B1FF-5B6A90C21B83}" srcOrd="0" destOrd="0" presId="urn:microsoft.com/office/officeart/2005/8/layout/cycle7"/>
    <dgm:cxn modelId="{261B8BF5-A02D-4A44-B2D8-58F7064B24EF}" srcId="{361C063E-4A18-4C18-A14C-3F607D7D8750}" destId="{352061FC-BF9D-42CF-8030-092EE1F28304}" srcOrd="2" destOrd="0" parTransId="{2956EA3D-6AF3-4BC0-B131-F4268842D5E4}" sibTransId="{68C4E9FA-182D-4D5B-9932-77D830211D4F}"/>
    <dgm:cxn modelId="{9475A736-04FE-4087-B4EE-FF7E49876ECE}" type="presOf" srcId="{9A05AAD6-2E1E-43C0-985C-F6A6F0132A56}" destId="{19C5E2DE-2D2C-485E-9255-1AC7B7FC7811}" srcOrd="0" destOrd="0" presId="urn:microsoft.com/office/officeart/2005/8/layout/cycle7"/>
    <dgm:cxn modelId="{2E92DC2E-103A-4AE4-A005-EF5F1EBE3D9C}" srcId="{361C063E-4A18-4C18-A14C-3F607D7D8750}" destId="{934CD971-EC74-4203-9D1E-F3B6B73DF9CA}" srcOrd="0" destOrd="0" parTransId="{DA95F6DB-A846-462D-94F0-4B4ECE1A0F13}" sibTransId="{9A05AAD6-2E1E-43C0-985C-F6A6F0132A56}"/>
    <dgm:cxn modelId="{91A9B064-2794-4DAD-AD1F-1BF8B0F58B8F}" type="presOf" srcId="{3A16781D-7A59-450F-80E2-72026EF74013}" destId="{0C7F4CC8-139E-4988-9608-57984425B5BB}" srcOrd="0" destOrd="0" presId="urn:microsoft.com/office/officeart/2005/8/layout/cycle7"/>
    <dgm:cxn modelId="{E24688E4-020E-4127-82CC-F1AB756B0A2C}" type="presParOf" srcId="{20FD8D51-692A-4EAE-BB84-EAE1CF5D183C}" destId="{90AD022B-D666-4454-88BA-46C23A585F9B}" srcOrd="0" destOrd="0" presId="urn:microsoft.com/office/officeart/2005/8/layout/cycle7"/>
    <dgm:cxn modelId="{5787196E-559A-4222-AD52-BC6500C3C0A2}" type="presParOf" srcId="{20FD8D51-692A-4EAE-BB84-EAE1CF5D183C}" destId="{19C5E2DE-2D2C-485E-9255-1AC7B7FC7811}" srcOrd="1" destOrd="0" presId="urn:microsoft.com/office/officeart/2005/8/layout/cycle7"/>
    <dgm:cxn modelId="{2D08E4C0-976B-4354-B1E5-62A10DD3E252}" type="presParOf" srcId="{19C5E2DE-2D2C-485E-9255-1AC7B7FC7811}" destId="{0D746159-88B5-4112-AFCF-FE5BB7709041}" srcOrd="0" destOrd="0" presId="urn:microsoft.com/office/officeart/2005/8/layout/cycle7"/>
    <dgm:cxn modelId="{790549F6-5E71-4735-AF67-63B62B4FBCFE}" type="presParOf" srcId="{20FD8D51-692A-4EAE-BB84-EAE1CF5D183C}" destId="{25C97C64-B793-48C5-B1FF-5B6A90C21B83}" srcOrd="2" destOrd="0" presId="urn:microsoft.com/office/officeart/2005/8/layout/cycle7"/>
    <dgm:cxn modelId="{FAAAF4B2-CEF6-4344-B27B-E5C929B9EDA3}" type="presParOf" srcId="{20FD8D51-692A-4EAE-BB84-EAE1CF5D183C}" destId="{0C7F4CC8-139E-4988-9608-57984425B5BB}" srcOrd="3" destOrd="0" presId="urn:microsoft.com/office/officeart/2005/8/layout/cycle7"/>
    <dgm:cxn modelId="{7E33C1F2-8875-49FC-B71A-C9A4321D593D}" type="presParOf" srcId="{0C7F4CC8-139E-4988-9608-57984425B5BB}" destId="{1CAC6918-21E6-44B0-8D19-43435BF8A7C5}" srcOrd="0" destOrd="0" presId="urn:microsoft.com/office/officeart/2005/8/layout/cycle7"/>
    <dgm:cxn modelId="{A27D663E-00CA-4FCA-B5CD-A686D6C81342}" type="presParOf" srcId="{20FD8D51-692A-4EAE-BB84-EAE1CF5D183C}" destId="{0DBBDC46-7873-4407-BC42-0A9FEBF9DDE9}" srcOrd="4" destOrd="0" presId="urn:microsoft.com/office/officeart/2005/8/layout/cycle7"/>
    <dgm:cxn modelId="{E48BEB01-9156-453A-8409-580172896F65}" type="presParOf" srcId="{20FD8D51-692A-4EAE-BB84-EAE1CF5D183C}" destId="{4AA75FF8-42C2-4BD2-B975-3E914915A2B4}" srcOrd="5" destOrd="0" presId="urn:microsoft.com/office/officeart/2005/8/layout/cycle7"/>
    <dgm:cxn modelId="{D38C325C-6AFC-4C17-A55D-0CA4CB1CA947}" type="presParOf" srcId="{4AA75FF8-42C2-4BD2-B975-3E914915A2B4}" destId="{71EEFAC9-3043-4B74-A66E-CB5A94BFB19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84C688-AF86-4741-A51F-F13AEFAF10E8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 phldr="1"/>
      <dgm:spPr/>
    </dgm:pt>
    <dgm:pt modelId="{5D370AEB-7862-4C90-B2DA-70C55FA8A0E5}">
      <dgm:prSet phldrT="[Szöveg]"/>
      <dgm:spPr/>
      <dgm:t>
        <a:bodyPr/>
        <a:lstStyle/>
        <a:p>
          <a:r>
            <a:rPr lang="hu-HU" b="1" dirty="0" err="1" smtClean="0"/>
            <a:t>Authorization</a:t>
          </a:r>
          <a:endParaRPr lang="hu-HU" b="1" dirty="0"/>
        </a:p>
      </dgm:t>
    </dgm:pt>
    <dgm:pt modelId="{1703E477-AAD7-4888-BAD0-54187842CF1C}" type="parTrans" cxnId="{45DBDB02-BDFB-4709-9820-FC370F966146}">
      <dgm:prSet/>
      <dgm:spPr/>
      <dgm:t>
        <a:bodyPr/>
        <a:lstStyle/>
        <a:p>
          <a:endParaRPr lang="hu-HU"/>
        </a:p>
      </dgm:t>
    </dgm:pt>
    <dgm:pt modelId="{AFFC03E2-7656-412F-8334-2FFEBF4DF45A}" type="sibTrans" cxnId="{45DBDB02-BDFB-4709-9820-FC370F966146}">
      <dgm:prSet/>
      <dgm:spPr/>
      <dgm:t>
        <a:bodyPr/>
        <a:lstStyle/>
        <a:p>
          <a:endParaRPr lang="hu-HU"/>
        </a:p>
      </dgm:t>
    </dgm:pt>
    <dgm:pt modelId="{8EDB0E85-F6EB-4557-91FE-385199D97F4A}">
      <dgm:prSet phldrT="[Szöveg]"/>
      <dgm:spPr/>
      <dgm:t>
        <a:bodyPr/>
        <a:lstStyle/>
        <a:p>
          <a:pPr algn="ctr"/>
          <a:r>
            <a:rPr lang="hu-HU" b="1" dirty="0" err="1" smtClean="0"/>
            <a:t>Authentication</a:t>
          </a:r>
          <a:endParaRPr lang="hu-HU" b="1" dirty="0"/>
        </a:p>
      </dgm:t>
    </dgm:pt>
    <dgm:pt modelId="{69BD1FBC-3088-435F-A19A-779C26396531}" type="parTrans" cxnId="{B41F90DE-54E5-44EC-BC5A-A4BEBD15623B}">
      <dgm:prSet/>
      <dgm:spPr/>
      <dgm:t>
        <a:bodyPr/>
        <a:lstStyle/>
        <a:p>
          <a:endParaRPr lang="hu-HU"/>
        </a:p>
      </dgm:t>
    </dgm:pt>
    <dgm:pt modelId="{AF1D341D-1158-42D0-A031-DA9505AB3511}" type="sibTrans" cxnId="{B41F90DE-54E5-44EC-BC5A-A4BEBD15623B}">
      <dgm:prSet/>
      <dgm:spPr/>
      <dgm:t>
        <a:bodyPr/>
        <a:lstStyle/>
        <a:p>
          <a:endParaRPr lang="hu-HU"/>
        </a:p>
      </dgm:t>
    </dgm:pt>
    <dgm:pt modelId="{DCD76DA7-1C90-4A35-A371-E2C596F4E8CB}">
      <dgm:prSet phldrT="[Szöveg]"/>
      <dgm:spPr/>
      <dgm:t>
        <a:bodyPr/>
        <a:lstStyle/>
        <a:p>
          <a:pPr algn="l"/>
          <a:r>
            <a:rPr lang="en-US" dirty="0" smtClean="0"/>
            <a:t>Am I really that</a:t>
          </a:r>
          <a:r>
            <a:rPr lang="hu-HU" dirty="0" smtClean="0"/>
            <a:t>?</a:t>
          </a:r>
          <a:endParaRPr lang="hu-HU" dirty="0"/>
        </a:p>
      </dgm:t>
    </dgm:pt>
    <dgm:pt modelId="{C14089D4-6D43-4EA5-9BE1-AFC92929E5DF}" type="parTrans" cxnId="{87222E34-A789-4FA1-B204-9E51E05DB59D}">
      <dgm:prSet/>
      <dgm:spPr/>
      <dgm:t>
        <a:bodyPr/>
        <a:lstStyle/>
        <a:p>
          <a:endParaRPr lang="hu-HU"/>
        </a:p>
      </dgm:t>
    </dgm:pt>
    <dgm:pt modelId="{2CC30CEA-915D-405E-92D4-7ED951AA5C0D}" type="sibTrans" cxnId="{87222E34-A789-4FA1-B204-9E51E05DB59D}">
      <dgm:prSet/>
      <dgm:spPr/>
      <dgm:t>
        <a:bodyPr/>
        <a:lstStyle/>
        <a:p>
          <a:endParaRPr lang="hu-HU"/>
        </a:p>
      </dgm:t>
    </dgm:pt>
    <dgm:pt modelId="{8CBFCEC2-B83A-40C2-A24D-65E804DDAB96}">
      <dgm:prSet phldrT="[Szöveg]"/>
      <dgm:spPr/>
      <dgm:t>
        <a:bodyPr/>
        <a:lstStyle/>
        <a:p>
          <a:pPr algn="l"/>
          <a:r>
            <a:rPr lang="en-US" dirty="0" smtClean="0"/>
            <a:t>Who am I</a:t>
          </a:r>
          <a:r>
            <a:rPr lang="hu-HU" dirty="0" smtClean="0"/>
            <a:t>?</a:t>
          </a:r>
          <a:endParaRPr lang="hu-HU" dirty="0"/>
        </a:p>
      </dgm:t>
    </dgm:pt>
    <dgm:pt modelId="{82945FED-D82C-4371-9C54-050F48267DC9}" type="parTrans" cxnId="{7ED483D3-465E-4B38-AB8C-E1908516B6D5}">
      <dgm:prSet/>
      <dgm:spPr/>
      <dgm:t>
        <a:bodyPr/>
        <a:lstStyle/>
        <a:p>
          <a:endParaRPr lang="hu-HU"/>
        </a:p>
      </dgm:t>
    </dgm:pt>
    <dgm:pt modelId="{E9975BC3-1171-4387-9BE0-CAEF2C848F51}" type="sibTrans" cxnId="{7ED483D3-465E-4B38-AB8C-E1908516B6D5}">
      <dgm:prSet/>
      <dgm:spPr/>
      <dgm:t>
        <a:bodyPr/>
        <a:lstStyle/>
        <a:p>
          <a:endParaRPr lang="hu-HU"/>
        </a:p>
      </dgm:t>
    </dgm:pt>
    <dgm:pt modelId="{FED7B40A-9CE8-4491-8F27-5D5CE0919519}">
      <dgm:prSet phldrT="[Szöveg]"/>
      <dgm:spPr/>
      <dgm:t>
        <a:bodyPr/>
        <a:lstStyle/>
        <a:p>
          <a:r>
            <a:rPr lang="en-US" dirty="0" smtClean="0"/>
            <a:t>What do I have access to</a:t>
          </a:r>
          <a:r>
            <a:rPr lang="hu-HU" dirty="0" smtClean="0"/>
            <a:t>?</a:t>
          </a:r>
          <a:endParaRPr lang="hu-HU" dirty="0"/>
        </a:p>
      </dgm:t>
    </dgm:pt>
    <dgm:pt modelId="{508A0158-2F25-4706-B94B-03FEBB23EADE}" type="parTrans" cxnId="{382D6CC5-C689-41BE-B5A8-C9C95611CD68}">
      <dgm:prSet/>
      <dgm:spPr/>
      <dgm:t>
        <a:bodyPr/>
        <a:lstStyle/>
        <a:p>
          <a:endParaRPr lang="hu-HU"/>
        </a:p>
      </dgm:t>
    </dgm:pt>
    <dgm:pt modelId="{58D8A65C-CB56-42B6-B165-062F4E3C58C9}" type="sibTrans" cxnId="{382D6CC5-C689-41BE-B5A8-C9C95611CD68}">
      <dgm:prSet/>
      <dgm:spPr/>
      <dgm:t>
        <a:bodyPr/>
        <a:lstStyle/>
        <a:p>
          <a:endParaRPr lang="hu-HU"/>
        </a:p>
      </dgm:t>
    </dgm:pt>
    <dgm:pt modelId="{24A04B35-C77B-46C8-8E76-5B434BA44FBA}">
      <dgm:prSet phldrT="[Szöveg]"/>
      <dgm:spPr/>
      <dgm:t>
        <a:bodyPr/>
        <a:lstStyle/>
        <a:p>
          <a:r>
            <a:rPr lang="en-US" dirty="0" smtClean="0"/>
            <a:t>What can I do with it</a:t>
          </a:r>
          <a:r>
            <a:rPr lang="hu-HU" dirty="0" smtClean="0"/>
            <a:t>?</a:t>
          </a:r>
          <a:endParaRPr lang="hu-HU" dirty="0"/>
        </a:p>
      </dgm:t>
    </dgm:pt>
    <dgm:pt modelId="{50845B99-C5F8-4C56-ADBF-3F3DAC0C89FC}" type="parTrans" cxnId="{D09DE39A-6642-4AAD-9131-BAEF50423C66}">
      <dgm:prSet/>
      <dgm:spPr/>
      <dgm:t>
        <a:bodyPr/>
        <a:lstStyle/>
        <a:p>
          <a:endParaRPr lang="hu-HU"/>
        </a:p>
      </dgm:t>
    </dgm:pt>
    <dgm:pt modelId="{115E2BFC-5356-40B2-B8DD-3B5998C33087}" type="sibTrans" cxnId="{D09DE39A-6642-4AAD-9131-BAEF50423C66}">
      <dgm:prSet/>
      <dgm:spPr/>
      <dgm:t>
        <a:bodyPr/>
        <a:lstStyle/>
        <a:p>
          <a:endParaRPr lang="hu-HU"/>
        </a:p>
      </dgm:t>
    </dgm:pt>
    <dgm:pt modelId="{7F3C9907-5EAF-47F9-9209-F3656EA3A138}" type="pres">
      <dgm:prSet presAssocID="{8E84C688-AF86-4741-A51F-F13AEFAF10E8}" presName="compositeShape" presStyleCnt="0">
        <dgm:presLayoutVars>
          <dgm:chMax val="7"/>
          <dgm:dir/>
          <dgm:resizeHandles val="exact"/>
        </dgm:presLayoutVars>
      </dgm:prSet>
      <dgm:spPr/>
    </dgm:pt>
    <dgm:pt modelId="{10AA8723-3CC2-4109-BE6B-4379FC42D0EA}" type="pres">
      <dgm:prSet presAssocID="{8EDB0E85-F6EB-4557-91FE-385199D97F4A}" presName="circ1" presStyleLbl="vennNode1" presStyleIdx="0" presStyleCnt="2"/>
      <dgm:spPr/>
      <dgm:t>
        <a:bodyPr/>
        <a:lstStyle/>
        <a:p>
          <a:endParaRPr lang="hu-HU"/>
        </a:p>
      </dgm:t>
    </dgm:pt>
    <dgm:pt modelId="{6C62C5F3-A800-432A-8658-FEDB69D72A6A}" type="pres">
      <dgm:prSet presAssocID="{8EDB0E85-F6EB-4557-91FE-385199D97F4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3D9FEE5-1BD8-4015-A48C-677A16FA8101}" type="pres">
      <dgm:prSet presAssocID="{5D370AEB-7862-4C90-B2DA-70C55FA8A0E5}" presName="circ2" presStyleLbl="vennNode1" presStyleIdx="1" presStyleCnt="2"/>
      <dgm:spPr/>
      <dgm:t>
        <a:bodyPr/>
        <a:lstStyle/>
        <a:p>
          <a:endParaRPr lang="hu-HU"/>
        </a:p>
      </dgm:t>
    </dgm:pt>
    <dgm:pt modelId="{CA6BFF7D-EE98-4FA1-957F-6EB2D1B25E98}" type="pres">
      <dgm:prSet presAssocID="{5D370AEB-7862-4C90-B2DA-70C55FA8A0E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ED483D3-465E-4B38-AB8C-E1908516B6D5}" srcId="{8EDB0E85-F6EB-4557-91FE-385199D97F4A}" destId="{8CBFCEC2-B83A-40C2-A24D-65E804DDAB96}" srcOrd="0" destOrd="0" parTransId="{82945FED-D82C-4371-9C54-050F48267DC9}" sibTransId="{E9975BC3-1171-4387-9BE0-CAEF2C848F51}"/>
    <dgm:cxn modelId="{A016DD85-BE9D-43F9-9B5D-30AF7454F082}" type="presOf" srcId="{8CBFCEC2-B83A-40C2-A24D-65E804DDAB96}" destId="{6C62C5F3-A800-432A-8658-FEDB69D72A6A}" srcOrd="1" destOrd="1" presId="urn:microsoft.com/office/officeart/2005/8/layout/venn1"/>
    <dgm:cxn modelId="{B81BA2BB-87B6-4E9D-97D1-21E3E50511F4}" type="presOf" srcId="{24A04B35-C77B-46C8-8E76-5B434BA44FBA}" destId="{CA6BFF7D-EE98-4FA1-957F-6EB2D1B25E98}" srcOrd="1" destOrd="2" presId="urn:microsoft.com/office/officeart/2005/8/layout/venn1"/>
    <dgm:cxn modelId="{87222E34-A789-4FA1-B204-9E51E05DB59D}" srcId="{8EDB0E85-F6EB-4557-91FE-385199D97F4A}" destId="{DCD76DA7-1C90-4A35-A371-E2C596F4E8CB}" srcOrd="1" destOrd="0" parTransId="{C14089D4-6D43-4EA5-9BE1-AFC92929E5DF}" sibTransId="{2CC30CEA-915D-405E-92D4-7ED951AA5C0D}"/>
    <dgm:cxn modelId="{FEF15B8D-3781-4C59-95E6-4510BF60268F}" type="presOf" srcId="{5D370AEB-7862-4C90-B2DA-70C55FA8A0E5}" destId="{CA6BFF7D-EE98-4FA1-957F-6EB2D1B25E98}" srcOrd="1" destOrd="0" presId="urn:microsoft.com/office/officeart/2005/8/layout/venn1"/>
    <dgm:cxn modelId="{382D6CC5-C689-41BE-B5A8-C9C95611CD68}" srcId="{5D370AEB-7862-4C90-B2DA-70C55FA8A0E5}" destId="{FED7B40A-9CE8-4491-8F27-5D5CE0919519}" srcOrd="0" destOrd="0" parTransId="{508A0158-2F25-4706-B94B-03FEBB23EADE}" sibTransId="{58D8A65C-CB56-42B6-B165-062F4E3C58C9}"/>
    <dgm:cxn modelId="{45DBDB02-BDFB-4709-9820-FC370F966146}" srcId="{8E84C688-AF86-4741-A51F-F13AEFAF10E8}" destId="{5D370AEB-7862-4C90-B2DA-70C55FA8A0E5}" srcOrd="1" destOrd="0" parTransId="{1703E477-AAD7-4888-BAD0-54187842CF1C}" sibTransId="{AFFC03E2-7656-412F-8334-2FFEBF4DF45A}"/>
    <dgm:cxn modelId="{7B348215-BB5E-4119-9DD1-B8A9788AFF9C}" type="presOf" srcId="{8E84C688-AF86-4741-A51F-F13AEFAF10E8}" destId="{7F3C9907-5EAF-47F9-9209-F3656EA3A138}" srcOrd="0" destOrd="0" presId="urn:microsoft.com/office/officeart/2005/8/layout/venn1"/>
    <dgm:cxn modelId="{8219341E-761A-44C6-ABC9-EA0961C24363}" type="presOf" srcId="{FED7B40A-9CE8-4491-8F27-5D5CE0919519}" destId="{33D9FEE5-1BD8-4015-A48C-677A16FA8101}" srcOrd="0" destOrd="1" presId="urn:microsoft.com/office/officeart/2005/8/layout/venn1"/>
    <dgm:cxn modelId="{F9D5B6F0-8D85-42A5-A916-0AE85420678A}" type="presOf" srcId="{24A04B35-C77B-46C8-8E76-5B434BA44FBA}" destId="{33D9FEE5-1BD8-4015-A48C-677A16FA8101}" srcOrd="0" destOrd="2" presId="urn:microsoft.com/office/officeart/2005/8/layout/venn1"/>
    <dgm:cxn modelId="{C79A792A-5AC7-4A94-8E74-FE20E3F1B0EC}" type="presOf" srcId="{DCD76DA7-1C90-4A35-A371-E2C596F4E8CB}" destId="{6C62C5F3-A800-432A-8658-FEDB69D72A6A}" srcOrd="1" destOrd="2" presId="urn:microsoft.com/office/officeart/2005/8/layout/venn1"/>
    <dgm:cxn modelId="{CDD6B186-00E4-4442-BFC6-4C467EA1E8FF}" type="presOf" srcId="{8EDB0E85-F6EB-4557-91FE-385199D97F4A}" destId="{6C62C5F3-A800-432A-8658-FEDB69D72A6A}" srcOrd="1" destOrd="0" presId="urn:microsoft.com/office/officeart/2005/8/layout/venn1"/>
    <dgm:cxn modelId="{9EC0C43B-89BA-48FF-8893-B7C5198FEEDD}" type="presOf" srcId="{DCD76DA7-1C90-4A35-A371-E2C596F4E8CB}" destId="{10AA8723-3CC2-4109-BE6B-4379FC42D0EA}" srcOrd="0" destOrd="2" presId="urn:microsoft.com/office/officeart/2005/8/layout/venn1"/>
    <dgm:cxn modelId="{BD3A8041-EFDF-4A77-83DF-924FBFBBBFA1}" type="presOf" srcId="{8EDB0E85-F6EB-4557-91FE-385199D97F4A}" destId="{10AA8723-3CC2-4109-BE6B-4379FC42D0EA}" srcOrd="0" destOrd="0" presId="urn:microsoft.com/office/officeart/2005/8/layout/venn1"/>
    <dgm:cxn modelId="{B41F90DE-54E5-44EC-BC5A-A4BEBD15623B}" srcId="{8E84C688-AF86-4741-A51F-F13AEFAF10E8}" destId="{8EDB0E85-F6EB-4557-91FE-385199D97F4A}" srcOrd="0" destOrd="0" parTransId="{69BD1FBC-3088-435F-A19A-779C26396531}" sibTransId="{AF1D341D-1158-42D0-A031-DA9505AB3511}"/>
    <dgm:cxn modelId="{E7BD4DFC-8817-4588-A91C-4A239B403F1B}" type="presOf" srcId="{FED7B40A-9CE8-4491-8F27-5D5CE0919519}" destId="{CA6BFF7D-EE98-4FA1-957F-6EB2D1B25E98}" srcOrd="1" destOrd="1" presId="urn:microsoft.com/office/officeart/2005/8/layout/venn1"/>
    <dgm:cxn modelId="{66FCF6FD-5090-47C3-87E9-7AE1C180075B}" type="presOf" srcId="{5D370AEB-7862-4C90-B2DA-70C55FA8A0E5}" destId="{33D9FEE5-1BD8-4015-A48C-677A16FA8101}" srcOrd="0" destOrd="0" presId="urn:microsoft.com/office/officeart/2005/8/layout/venn1"/>
    <dgm:cxn modelId="{D09DE39A-6642-4AAD-9131-BAEF50423C66}" srcId="{5D370AEB-7862-4C90-B2DA-70C55FA8A0E5}" destId="{24A04B35-C77B-46C8-8E76-5B434BA44FBA}" srcOrd="1" destOrd="0" parTransId="{50845B99-C5F8-4C56-ADBF-3F3DAC0C89FC}" sibTransId="{115E2BFC-5356-40B2-B8DD-3B5998C33087}"/>
    <dgm:cxn modelId="{A4B859C2-CDAD-40BB-B00D-61A908E89E59}" type="presOf" srcId="{8CBFCEC2-B83A-40C2-A24D-65E804DDAB96}" destId="{10AA8723-3CC2-4109-BE6B-4379FC42D0EA}" srcOrd="0" destOrd="1" presId="urn:microsoft.com/office/officeart/2005/8/layout/venn1"/>
    <dgm:cxn modelId="{EB66D79A-1E6D-44CF-9D26-E83188990B63}" type="presParOf" srcId="{7F3C9907-5EAF-47F9-9209-F3656EA3A138}" destId="{10AA8723-3CC2-4109-BE6B-4379FC42D0EA}" srcOrd="0" destOrd="0" presId="urn:microsoft.com/office/officeart/2005/8/layout/venn1"/>
    <dgm:cxn modelId="{E6D41EBC-24F4-4987-A0B6-57032DC2704F}" type="presParOf" srcId="{7F3C9907-5EAF-47F9-9209-F3656EA3A138}" destId="{6C62C5F3-A800-432A-8658-FEDB69D72A6A}" srcOrd="1" destOrd="0" presId="urn:microsoft.com/office/officeart/2005/8/layout/venn1"/>
    <dgm:cxn modelId="{309370DA-6831-4432-AB9F-D9BFDBB6CE5C}" type="presParOf" srcId="{7F3C9907-5EAF-47F9-9209-F3656EA3A138}" destId="{33D9FEE5-1BD8-4015-A48C-677A16FA8101}" srcOrd="2" destOrd="0" presId="urn:microsoft.com/office/officeart/2005/8/layout/venn1"/>
    <dgm:cxn modelId="{396677D1-E452-47E2-8DC5-A52ABEC3ED42}" type="presParOf" srcId="{7F3C9907-5EAF-47F9-9209-F3656EA3A138}" destId="{CA6BFF7D-EE98-4FA1-957F-6EB2D1B25E9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CD755D-3732-4032-B7BE-CEC11F26955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u-HU"/>
        </a:p>
      </dgm:t>
    </dgm:pt>
    <dgm:pt modelId="{939CA366-DBF4-4459-86FC-AD0FBE3B886D}">
      <dgm:prSet phldrT="[Text]"/>
      <dgm:spPr/>
      <dgm:t>
        <a:bodyPr/>
        <a:lstStyle/>
        <a:p>
          <a:r>
            <a:rPr lang="en-US" dirty="0" smtClean="0"/>
            <a:t>Authorization categories</a:t>
          </a:r>
          <a:endParaRPr lang="hu-HU" dirty="0"/>
        </a:p>
      </dgm:t>
    </dgm:pt>
    <dgm:pt modelId="{A94D03AA-ACBE-448C-AB6D-D51FCF7E6DBC}" type="parTrans" cxnId="{B3610808-57EB-44F7-9CB6-69DCA616FD54}">
      <dgm:prSet/>
      <dgm:spPr/>
      <dgm:t>
        <a:bodyPr/>
        <a:lstStyle/>
        <a:p>
          <a:endParaRPr lang="hu-HU"/>
        </a:p>
      </dgm:t>
    </dgm:pt>
    <dgm:pt modelId="{BD28CE6E-08B7-43C2-A226-355E89A9C7CD}" type="sibTrans" cxnId="{B3610808-57EB-44F7-9CB6-69DCA616FD54}">
      <dgm:prSet/>
      <dgm:spPr/>
      <dgm:t>
        <a:bodyPr/>
        <a:lstStyle/>
        <a:p>
          <a:endParaRPr lang="hu-HU"/>
        </a:p>
      </dgm:t>
    </dgm:pt>
    <dgm:pt modelId="{323884CA-5B46-486C-8E49-5C6E8002C946}">
      <dgm:prSet phldrT="[Text]"/>
      <dgm:spPr/>
      <dgm:t>
        <a:bodyPr/>
        <a:lstStyle/>
        <a:p>
          <a:r>
            <a:rPr lang="en-US" dirty="0" smtClean="0"/>
            <a:t>Compulsoriness</a:t>
          </a:r>
          <a:endParaRPr lang="hu-HU" dirty="0"/>
        </a:p>
      </dgm:t>
    </dgm:pt>
    <dgm:pt modelId="{95AAF540-38DE-4936-A82D-C016B237FDAF}" type="parTrans" cxnId="{7543E044-F5DD-4E11-B095-CB9AE815DB54}">
      <dgm:prSet/>
      <dgm:spPr/>
      <dgm:t>
        <a:bodyPr/>
        <a:lstStyle/>
        <a:p>
          <a:endParaRPr lang="hu-HU"/>
        </a:p>
      </dgm:t>
    </dgm:pt>
    <dgm:pt modelId="{D1C008BD-8941-4F18-9831-0A4C7AF9A9B2}" type="sibTrans" cxnId="{7543E044-F5DD-4E11-B095-CB9AE815DB54}">
      <dgm:prSet/>
      <dgm:spPr/>
      <dgm:t>
        <a:bodyPr/>
        <a:lstStyle/>
        <a:p>
          <a:endParaRPr lang="hu-HU"/>
        </a:p>
      </dgm:t>
    </dgm:pt>
    <dgm:pt modelId="{3D9D0824-3487-40A7-937B-D87D43ED4124}">
      <dgm:prSet phldrT="[Text]"/>
      <dgm:spPr/>
      <dgm:t>
        <a:bodyPr/>
        <a:lstStyle/>
        <a:p>
          <a:r>
            <a:rPr lang="hu-HU" dirty="0" err="1" smtClean="0"/>
            <a:t>Mandatory</a:t>
          </a:r>
          <a:endParaRPr lang="hu-HU" dirty="0"/>
        </a:p>
      </dgm:t>
    </dgm:pt>
    <dgm:pt modelId="{10B0ACA4-CB21-4E15-A381-012927DB199C}" type="parTrans" cxnId="{384BBE83-E561-40F5-BCDE-DC1C1D52C626}">
      <dgm:prSet/>
      <dgm:spPr/>
      <dgm:t>
        <a:bodyPr/>
        <a:lstStyle/>
        <a:p>
          <a:endParaRPr lang="hu-HU"/>
        </a:p>
      </dgm:t>
    </dgm:pt>
    <dgm:pt modelId="{D16ADFA2-19E6-48C6-BB9D-C3D805D9799E}" type="sibTrans" cxnId="{384BBE83-E561-40F5-BCDE-DC1C1D52C626}">
      <dgm:prSet/>
      <dgm:spPr/>
      <dgm:t>
        <a:bodyPr/>
        <a:lstStyle/>
        <a:p>
          <a:endParaRPr lang="hu-HU"/>
        </a:p>
      </dgm:t>
    </dgm:pt>
    <dgm:pt modelId="{22B0DB87-F035-4CB9-8EA2-A9CA0A7C8CDB}">
      <dgm:prSet phldrT="[Text]"/>
      <dgm:spPr/>
      <dgm:t>
        <a:bodyPr/>
        <a:lstStyle/>
        <a:p>
          <a:r>
            <a:rPr lang="hu-HU" dirty="0" smtClean="0"/>
            <a:t>D</a:t>
          </a:r>
          <a:r>
            <a:rPr lang="en-US" dirty="0" err="1" smtClean="0"/>
            <a:t>iscretionary</a:t>
          </a:r>
          <a:endParaRPr lang="hu-HU" dirty="0"/>
        </a:p>
      </dgm:t>
    </dgm:pt>
    <dgm:pt modelId="{E4A3A40F-11A6-43DA-8E05-EEB01A5D73DA}" type="parTrans" cxnId="{43D83369-B486-4390-93EF-874FBBBF093F}">
      <dgm:prSet/>
      <dgm:spPr/>
      <dgm:t>
        <a:bodyPr/>
        <a:lstStyle/>
        <a:p>
          <a:endParaRPr lang="hu-HU"/>
        </a:p>
      </dgm:t>
    </dgm:pt>
    <dgm:pt modelId="{5337AB50-7C8D-44EF-AB0E-6A987E30C5C0}" type="sibTrans" cxnId="{43D83369-B486-4390-93EF-874FBBBF093F}">
      <dgm:prSet/>
      <dgm:spPr/>
      <dgm:t>
        <a:bodyPr/>
        <a:lstStyle/>
        <a:p>
          <a:endParaRPr lang="hu-HU"/>
        </a:p>
      </dgm:t>
    </dgm:pt>
    <dgm:pt modelId="{BDF8F1E9-2F8B-4277-BF96-7C17D7E1EDE9}">
      <dgm:prSet phldrT="[Text]"/>
      <dgm:spPr/>
      <dgm:t>
        <a:bodyPr/>
        <a:lstStyle/>
        <a:p>
          <a:r>
            <a:rPr lang="en-US" dirty="0" smtClean="0"/>
            <a:t>Level</a:t>
          </a:r>
          <a:endParaRPr lang="hu-HU" dirty="0"/>
        </a:p>
      </dgm:t>
    </dgm:pt>
    <dgm:pt modelId="{10FFEF89-A3B6-4412-A666-FF81B05BD29F}" type="parTrans" cxnId="{FD23B100-E713-44C6-8E8A-38E64936263F}">
      <dgm:prSet/>
      <dgm:spPr/>
      <dgm:t>
        <a:bodyPr/>
        <a:lstStyle/>
        <a:p>
          <a:endParaRPr lang="hu-HU"/>
        </a:p>
      </dgm:t>
    </dgm:pt>
    <dgm:pt modelId="{0565A766-F429-4937-AA36-9A1A9CFFA3DD}" type="sibTrans" cxnId="{FD23B100-E713-44C6-8E8A-38E64936263F}">
      <dgm:prSet/>
      <dgm:spPr/>
      <dgm:t>
        <a:bodyPr/>
        <a:lstStyle/>
        <a:p>
          <a:endParaRPr lang="hu-HU"/>
        </a:p>
      </dgm:t>
    </dgm:pt>
    <dgm:pt modelId="{AB04FD66-0AA6-4469-9AA0-917209009DD9}">
      <dgm:prSet phldrT="[Text]"/>
      <dgm:spPr/>
      <dgm:t>
        <a:bodyPr/>
        <a:lstStyle/>
        <a:p>
          <a:r>
            <a:rPr lang="en-US" dirty="0" smtClean="0"/>
            <a:t>System level</a:t>
          </a:r>
          <a:endParaRPr lang="hu-HU" dirty="0"/>
        </a:p>
      </dgm:t>
    </dgm:pt>
    <dgm:pt modelId="{41820807-978D-4CB8-91A9-EA803BFE2F2B}" type="parTrans" cxnId="{F00FDD24-F1D3-4FCC-A973-B65F1C492BF4}">
      <dgm:prSet/>
      <dgm:spPr/>
      <dgm:t>
        <a:bodyPr/>
        <a:lstStyle/>
        <a:p>
          <a:endParaRPr lang="hu-HU"/>
        </a:p>
      </dgm:t>
    </dgm:pt>
    <dgm:pt modelId="{3F9BC8BD-E7E3-49D3-9D7A-847BEEC8F066}" type="sibTrans" cxnId="{F00FDD24-F1D3-4FCC-A973-B65F1C492BF4}">
      <dgm:prSet/>
      <dgm:spPr/>
      <dgm:t>
        <a:bodyPr/>
        <a:lstStyle/>
        <a:p>
          <a:endParaRPr lang="hu-HU"/>
        </a:p>
      </dgm:t>
    </dgm:pt>
    <dgm:pt modelId="{20679DC8-497F-427F-BE91-8A45B31A6F4B}">
      <dgm:prSet phldrT="[Text]"/>
      <dgm:spPr/>
      <dgm:t>
        <a:bodyPr/>
        <a:lstStyle/>
        <a:p>
          <a:r>
            <a:rPr lang="en-US" dirty="0" smtClean="0"/>
            <a:t>Resource level</a:t>
          </a:r>
          <a:endParaRPr lang="hu-HU" dirty="0"/>
        </a:p>
      </dgm:t>
    </dgm:pt>
    <dgm:pt modelId="{490AEFAD-4ABE-4378-AA5B-0547F3620892}" type="parTrans" cxnId="{B5EC4043-A009-4EFE-9D79-0F3AD50D1F99}">
      <dgm:prSet/>
      <dgm:spPr/>
      <dgm:t>
        <a:bodyPr/>
        <a:lstStyle/>
        <a:p>
          <a:endParaRPr lang="hu-HU"/>
        </a:p>
      </dgm:t>
    </dgm:pt>
    <dgm:pt modelId="{AF1E068D-A428-415E-B4BE-56E6EDEF082F}" type="sibTrans" cxnId="{B5EC4043-A009-4EFE-9D79-0F3AD50D1F99}">
      <dgm:prSet/>
      <dgm:spPr/>
      <dgm:t>
        <a:bodyPr/>
        <a:lstStyle/>
        <a:p>
          <a:endParaRPr lang="hu-HU"/>
        </a:p>
      </dgm:t>
    </dgm:pt>
    <dgm:pt modelId="{98C5F174-396D-4F3F-9137-A62CC46950A6}">
      <dgm:prSet phldrT="[Text]"/>
      <dgm:spPr/>
      <dgm:t>
        <a:bodyPr/>
        <a:lstStyle/>
        <a:p>
          <a:r>
            <a:rPr lang="en-US" dirty="0" smtClean="0"/>
            <a:t>Types</a:t>
          </a:r>
          <a:endParaRPr lang="hu-HU" dirty="0"/>
        </a:p>
      </dgm:t>
    </dgm:pt>
    <dgm:pt modelId="{56FF10D2-B600-4649-94FA-9F89CEF036A7}" type="parTrans" cxnId="{1E37A816-3538-43C7-ABA3-C7686EA35910}">
      <dgm:prSet/>
      <dgm:spPr/>
      <dgm:t>
        <a:bodyPr/>
        <a:lstStyle/>
        <a:p>
          <a:endParaRPr lang="hu-HU"/>
        </a:p>
      </dgm:t>
    </dgm:pt>
    <dgm:pt modelId="{FA7D31BD-F4B7-4E0E-AC68-32434719973C}" type="sibTrans" cxnId="{1E37A816-3538-43C7-ABA3-C7686EA35910}">
      <dgm:prSet/>
      <dgm:spPr/>
      <dgm:t>
        <a:bodyPr/>
        <a:lstStyle/>
        <a:p>
          <a:endParaRPr lang="hu-HU"/>
        </a:p>
      </dgm:t>
    </dgm:pt>
    <dgm:pt modelId="{A586345C-395D-486F-A597-19582BDDEF86}">
      <dgm:prSet phldrT="[Text]"/>
      <dgm:spPr/>
      <dgm:t>
        <a:bodyPr/>
        <a:lstStyle/>
        <a:p>
          <a:r>
            <a:rPr lang="en-US" dirty="0" smtClean="0"/>
            <a:t>Integrity control</a:t>
          </a:r>
          <a:endParaRPr lang="hu-HU" dirty="0"/>
        </a:p>
      </dgm:t>
    </dgm:pt>
    <dgm:pt modelId="{4BBBDC98-3FF5-4218-8D7E-6EF02269D731}" type="parTrans" cxnId="{8004E381-C24C-4B96-A46E-00B43AB0DA84}">
      <dgm:prSet/>
      <dgm:spPr/>
      <dgm:t>
        <a:bodyPr/>
        <a:lstStyle/>
        <a:p>
          <a:endParaRPr lang="hu-HU"/>
        </a:p>
      </dgm:t>
    </dgm:pt>
    <dgm:pt modelId="{4093DE12-14B9-4DD5-A381-48614EE60C98}" type="sibTrans" cxnId="{8004E381-C24C-4B96-A46E-00B43AB0DA84}">
      <dgm:prSet/>
      <dgm:spPr/>
      <dgm:t>
        <a:bodyPr/>
        <a:lstStyle/>
        <a:p>
          <a:endParaRPr lang="hu-HU"/>
        </a:p>
      </dgm:t>
    </dgm:pt>
    <dgm:pt modelId="{4E104DEA-3C14-48AD-A7CD-D5922970B15F}">
      <dgm:prSet phldrT="[Text]"/>
      <dgm:spPr/>
      <dgm:t>
        <a:bodyPr/>
        <a:lstStyle/>
        <a:p>
          <a:r>
            <a:rPr lang="en-US" dirty="0" smtClean="0"/>
            <a:t>Access control lists</a:t>
          </a:r>
          <a:endParaRPr lang="hu-HU" dirty="0"/>
        </a:p>
      </dgm:t>
    </dgm:pt>
    <dgm:pt modelId="{74A16184-EFDA-40D4-9B4E-5CBA2D5665C5}" type="parTrans" cxnId="{AA7DEE1D-6348-4D87-8473-629D82325621}">
      <dgm:prSet/>
      <dgm:spPr/>
      <dgm:t>
        <a:bodyPr/>
        <a:lstStyle/>
        <a:p>
          <a:endParaRPr lang="hu-HU"/>
        </a:p>
      </dgm:t>
    </dgm:pt>
    <dgm:pt modelId="{0761B785-85F4-4042-9F5F-C9C813B571E8}" type="sibTrans" cxnId="{AA7DEE1D-6348-4D87-8473-629D82325621}">
      <dgm:prSet/>
      <dgm:spPr/>
      <dgm:t>
        <a:bodyPr/>
        <a:lstStyle/>
        <a:p>
          <a:endParaRPr lang="hu-HU"/>
        </a:p>
      </dgm:t>
    </dgm:pt>
    <dgm:pt modelId="{DE78EA2B-F8EF-4647-9BBC-BA9C4420BB52}" type="pres">
      <dgm:prSet presAssocID="{DFCD755D-3732-4032-B7BE-CEC11F26955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F974228-4802-46CC-A0AA-BDF8F3099D03}" type="pres">
      <dgm:prSet presAssocID="{939CA366-DBF4-4459-86FC-AD0FBE3B886D}" presName="root1" presStyleCnt="0"/>
      <dgm:spPr/>
      <dgm:t>
        <a:bodyPr/>
        <a:lstStyle/>
        <a:p>
          <a:endParaRPr lang="hu-HU"/>
        </a:p>
      </dgm:t>
    </dgm:pt>
    <dgm:pt modelId="{A29F3A26-CB38-4274-9C68-17F6E912B18F}" type="pres">
      <dgm:prSet presAssocID="{939CA366-DBF4-4459-86FC-AD0FBE3B886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711E639-922E-4142-8589-6EBC6AD0B6ED}" type="pres">
      <dgm:prSet presAssocID="{939CA366-DBF4-4459-86FC-AD0FBE3B886D}" presName="level2hierChild" presStyleCnt="0"/>
      <dgm:spPr/>
      <dgm:t>
        <a:bodyPr/>
        <a:lstStyle/>
        <a:p>
          <a:endParaRPr lang="hu-HU"/>
        </a:p>
      </dgm:t>
    </dgm:pt>
    <dgm:pt modelId="{2021D799-BA48-4906-9E13-A8799AF56346}" type="pres">
      <dgm:prSet presAssocID="{95AAF540-38DE-4936-A82D-C016B237FDAF}" presName="conn2-1" presStyleLbl="parChTrans1D2" presStyleIdx="0" presStyleCnt="3"/>
      <dgm:spPr/>
      <dgm:t>
        <a:bodyPr/>
        <a:lstStyle/>
        <a:p>
          <a:endParaRPr lang="hu-HU"/>
        </a:p>
      </dgm:t>
    </dgm:pt>
    <dgm:pt modelId="{43649C8E-281C-4D7B-9B1A-1C6575B0DDBC}" type="pres">
      <dgm:prSet presAssocID="{95AAF540-38DE-4936-A82D-C016B237FDAF}" presName="connTx" presStyleLbl="parChTrans1D2" presStyleIdx="0" presStyleCnt="3"/>
      <dgm:spPr/>
      <dgm:t>
        <a:bodyPr/>
        <a:lstStyle/>
        <a:p>
          <a:endParaRPr lang="hu-HU"/>
        </a:p>
      </dgm:t>
    </dgm:pt>
    <dgm:pt modelId="{988E9BF2-7E7E-4402-A733-4636FE4F7778}" type="pres">
      <dgm:prSet presAssocID="{323884CA-5B46-486C-8E49-5C6E8002C946}" presName="root2" presStyleCnt="0"/>
      <dgm:spPr/>
      <dgm:t>
        <a:bodyPr/>
        <a:lstStyle/>
        <a:p>
          <a:endParaRPr lang="hu-HU"/>
        </a:p>
      </dgm:t>
    </dgm:pt>
    <dgm:pt modelId="{07309887-7D4B-40C2-9536-9555F5FB0E43}" type="pres">
      <dgm:prSet presAssocID="{323884CA-5B46-486C-8E49-5C6E8002C94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4CE55C3D-3B8A-4BA8-8BCB-B572B2393C3A}" type="pres">
      <dgm:prSet presAssocID="{323884CA-5B46-486C-8E49-5C6E8002C946}" presName="level3hierChild" presStyleCnt="0"/>
      <dgm:spPr/>
      <dgm:t>
        <a:bodyPr/>
        <a:lstStyle/>
        <a:p>
          <a:endParaRPr lang="hu-HU"/>
        </a:p>
      </dgm:t>
    </dgm:pt>
    <dgm:pt modelId="{06BCD970-DCA9-4525-A54B-A59D4F378D31}" type="pres">
      <dgm:prSet presAssocID="{10B0ACA4-CB21-4E15-A381-012927DB199C}" presName="conn2-1" presStyleLbl="parChTrans1D3" presStyleIdx="0" presStyleCnt="6"/>
      <dgm:spPr/>
      <dgm:t>
        <a:bodyPr/>
        <a:lstStyle/>
        <a:p>
          <a:endParaRPr lang="hu-HU"/>
        </a:p>
      </dgm:t>
    </dgm:pt>
    <dgm:pt modelId="{8528684F-CEEA-40FD-BB8B-8CA069153E1C}" type="pres">
      <dgm:prSet presAssocID="{10B0ACA4-CB21-4E15-A381-012927DB199C}" presName="connTx" presStyleLbl="parChTrans1D3" presStyleIdx="0" presStyleCnt="6"/>
      <dgm:spPr/>
      <dgm:t>
        <a:bodyPr/>
        <a:lstStyle/>
        <a:p>
          <a:endParaRPr lang="hu-HU"/>
        </a:p>
      </dgm:t>
    </dgm:pt>
    <dgm:pt modelId="{C7B7D8A2-DAF1-416E-B3E5-E97B16917E67}" type="pres">
      <dgm:prSet presAssocID="{3D9D0824-3487-40A7-937B-D87D43ED4124}" presName="root2" presStyleCnt="0"/>
      <dgm:spPr/>
      <dgm:t>
        <a:bodyPr/>
        <a:lstStyle/>
        <a:p>
          <a:endParaRPr lang="hu-HU"/>
        </a:p>
      </dgm:t>
    </dgm:pt>
    <dgm:pt modelId="{41230F7A-D6E5-4D8A-A785-D029C17BF270}" type="pres">
      <dgm:prSet presAssocID="{3D9D0824-3487-40A7-937B-D87D43ED4124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20A188B-CE87-4069-AC73-B1CDED76B1A0}" type="pres">
      <dgm:prSet presAssocID="{3D9D0824-3487-40A7-937B-D87D43ED4124}" presName="level3hierChild" presStyleCnt="0"/>
      <dgm:spPr/>
      <dgm:t>
        <a:bodyPr/>
        <a:lstStyle/>
        <a:p>
          <a:endParaRPr lang="hu-HU"/>
        </a:p>
      </dgm:t>
    </dgm:pt>
    <dgm:pt modelId="{9738ECED-ADAD-481E-AE09-44D1BEAD85ED}" type="pres">
      <dgm:prSet presAssocID="{E4A3A40F-11A6-43DA-8E05-EEB01A5D73DA}" presName="conn2-1" presStyleLbl="parChTrans1D3" presStyleIdx="1" presStyleCnt="6"/>
      <dgm:spPr/>
      <dgm:t>
        <a:bodyPr/>
        <a:lstStyle/>
        <a:p>
          <a:endParaRPr lang="hu-HU"/>
        </a:p>
      </dgm:t>
    </dgm:pt>
    <dgm:pt modelId="{39942239-7823-4BB1-9057-B10ABE0A75CC}" type="pres">
      <dgm:prSet presAssocID="{E4A3A40F-11A6-43DA-8E05-EEB01A5D73DA}" presName="connTx" presStyleLbl="parChTrans1D3" presStyleIdx="1" presStyleCnt="6"/>
      <dgm:spPr/>
      <dgm:t>
        <a:bodyPr/>
        <a:lstStyle/>
        <a:p>
          <a:endParaRPr lang="hu-HU"/>
        </a:p>
      </dgm:t>
    </dgm:pt>
    <dgm:pt modelId="{91ED0F07-9B41-4303-B7C7-8CDFD6A35D22}" type="pres">
      <dgm:prSet presAssocID="{22B0DB87-F035-4CB9-8EA2-A9CA0A7C8CDB}" presName="root2" presStyleCnt="0"/>
      <dgm:spPr/>
      <dgm:t>
        <a:bodyPr/>
        <a:lstStyle/>
        <a:p>
          <a:endParaRPr lang="hu-HU"/>
        </a:p>
      </dgm:t>
    </dgm:pt>
    <dgm:pt modelId="{10BCA2D9-90BA-40C5-9ED5-8EEC94B1741B}" type="pres">
      <dgm:prSet presAssocID="{22B0DB87-F035-4CB9-8EA2-A9CA0A7C8CDB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B82FEC-365F-4CCD-B1D3-0EAD6359E501}" type="pres">
      <dgm:prSet presAssocID="{22B0DB87-F035-4CB9-8EA2-A9CA0A7C8CDB}" presName="level3hierChild" presStyleCnt="0"/>
      <dgm:spPr/>
      <dgm:t>
        <a:bodyPr/>
        <a:lstStyle/>
        <a:p>
          <a:endParaRPr lang="hu-HU"/>
        </a:p>
      </dgm:t>
    </dgm:pt>
    <dgm:pt modelId="{C75FF8B4-5B3E-4F07-B149-CC369DF85BC8}" type="pres">
      <dgm:prSet presAssocID="{10FFEF89-A3B6-4412-A666-FF81B05BD29F}" presName="conn2-1" presStyleLbl="parChTrans1D2" presStyleIdx="1" presStyleCnt="3"/>
      <dgm:spPr/>
      <dgm:t>
        <a:bodyPr/>
        <a:lstStyle/>
        <a:p>
          <a:endParaRPr lang="hu-HU"/>
        </a:p>
      </dgm:t>
    </dgm:pt>
    <dgm:pt modelId="{04A9B6B8-6FF1-43F2-89FF-F0D0B4A8E202}" type="pres">
      <dgm:prSet presAssocID="{10FFEF89-A3B6-4412-A666-FF81B05BD29F}" presName="connTx" presStyleLbl="parChTrans1D2" presStyleIdx="1" presStyleCnt="3"/>
      <dgm:spPr/>
      <dgm:t>
        <a:bodyPr/>
        <a:lstStyle/>
        <a:p>
          <a:endParaRPr lang="hu-HU"/>
        </a:p>
      </dgm:t>
    </dgm:pt>
    <dgm:pt modelId="{F4BEC34A-CB80-4293-AD02-769D147BC62D}" type="pres">
      <dgm:prSet presAssocID="{BDF8F1E9-2F8B-4277-BF96-7C17D7E1EDE9}" presName="root2" presStyleCnt="0"/>
      <dgm:spPr/>
      <dgm:t>
        <a:bodyPr/>
        <a:lstStyle/>
        <a:p>
          <a:endParaRPr lang="hu-HU"/>
        </a:p>
      </dgm:t>
    </dgm:pt>
    <dgm:pt modelId="{49637C08-0755-448B-8FAB-5A6436B95484}" type="pres">
      <dgm:prSet presAssocID="{BDF8F1E9-2F8B-4277-BF96-7C17D7E1EDE9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8E678BE-F5DE-4E93-8893-CA5259E82437}" type="pres">
      <dgm:prSet presAssocID="{BDF8F1E9-2F8B-4277-BF96-7C17D7E1EDE9}" presName="level3hierChild" presStyleCnt="0"/>
      <dgm:spPr/>
      <dgm:t>
        <a:bodyPr/>
        <a:lstStyle/>
        <a:p>
          <a:endParaRPr lang="hu-HU"/>
        </a:p>
      </dgm:t>
    </dgm:pt>
    <dgm:pt modelId="{9F30BEAF-0A9E-49AB-A62A-883A7F0670C7}" type="pres">
      <dgm:prSet presAssocID="{41820807-978D-4CB8-91A9-EA803BFE2F2B}" presName="conn2-1" presStyleLbl="parChTrans1D3" presStyleIdx="2" presStyleCnt="6"/>
      <dgm:spPr/>
      <dgm:t>
        <a:bodyPr/>
        <a:lstStyle/>
        <a:p>
          <a:endParaRPr lang="hu-HU"/>
        </a:p>
      </dgm:t>
    </dgm:pt>
    <dgm:pt modelId="{53232AAC-7027-4A7C-B622-8EF120B725C8}" type="pres">
      <dgm:prSet presAssocID="{41820807-978D-4CB8-91A9-EA803BFE2F2B}" presName="connTx" presStyleLbl="parChTrans1D3" presStyleIdx="2" presStyleCnt="6"/>
      <dgm:spPr/>
      <dgm:t>
        <a:bodyPr/>
        <a:lstStyle/>
        <a:p>
          <a:endParaRPr lang="hu-HU"/>
        </a:p>
      </dgm:t>
    </dgm:pt>
    <dgm:pt modelId="{4DF934D2-F8A5-45C0-B913-48C8315225B9}" type="pres">
      <dgm:prSet presAssocID="{AB04FD66-0AA6-4469-9AA0-917209009DD9}" presName="root2" presStyleCnt="0"/>
      <dgm:spPr/>
      <dgm:t>
        <a:bodyPr/>
        <a:lstStyle/>
        <a:p>
          <a:endParaRPr lang="hu-HU"/>
        </a:p>
      </dgm:t>
    </dgm:pt>
    <dgm:pt modelId="{837BE697-9B4E-4CEE-85A5-D37A2E873BDC}" type="pres">
      <dgm:prSet presAssocID="{AB04FD66-0AA6-4469-9AA0-917209009DD9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4F0F52D-95C1-4C48-A0F1-1FAE221F4C60}" type="pres">
      <dgm:prSet presAssocID="{AB04FD66-0AA6-4469-9AA0-917209009DD9}" presName="level3hierChild" presStyleCnt="0"/>
      <dgm:spPr/>
      <dgm:t>
        <a:bodyPr/>
        <a:lstStyle/>
        <a:p>
          <a:endParaRPr lang="hu-HU"/>
        </a:p>
      </dgm:t>
    </dgm:pt>
    <dgm:pt modelId="{0C5D5B45-69B5-4B9B-B7E5-9F17DF76C3B8}" type="pres">
      <dgm:prSet presAssocID="{490AEFAD-4ABE-4378-AA5B-0547F3620892}" presName="conn2-1" presStyleLbl="parChTrans1D3" presStyleIdx="3" presStyleCnt="6"/>
      <dgm:spPr/>
      <dgm:t>
        <a:bodyPr/>
        <a:lstStyle/>
        <a:p>
          <a:endParaRPr lang="hu-HU"/>
        </a:p>
      </dgm:t>
    </dgm:pt>
    <dgm:pt modelId="{0F369408-1D2B-4A8F-92D4-B86114626028}" type="pres">
      <dgm:prSet presAssocID="{490AEFAD-4ABE-4378-AA5B-0547F3620892}" presName="connTx" presStyleLbl="parChTrans1D3" presStyleIdx="3" presStyleCnt="6"/>
      <dgm:spPr/>
      <dgm:t>
        <a:bodyPr/>
        <a:lstStyle/>
        <a:p>
          <a:endParaRPr lang="hu-HU"/>
        </a:p>
      </dgm:t>
    </dgm:pt>
    <dgm:pt modelId="{17C9E1CA-E608-4089-ADC5-A72BA5720AE9}" type="pres">
      <dgm:prSet presAssocID="{20679DC8-497F-427F-BE91-8A45B31A6F4B}" presName="root2" presStyleCnt="0"/>
      <dgm:spPr/>
      <dgm:t>
        <a:bodyPr/>
        <a:lstStyle/>
        <a:p>
          <a:endParaRPr lang="hu-HU"/>
        </a:p>
      </dgm:t>
    </dgm:pt>
    <dgm:pt modelId="{174B88F2-5B56-4EBE-9C50-7B19204ED718}" type="pres">
      <dgm:prSet presAssocID="{20679DC8-497F-427F-BE91-8A45B31A6F4B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C2BA956-328C-473A-89A2-1913C2FF206C}" type="pres">
      <dgm:prSet presAssocID="{20679DC8-497F-427F-BE91-8A45B31A6F4B}" presName="level3hierChild" presStyleCnt="0"/>
      <dgm:spPr/>
      <dgm:t>
        <a:bodyPr/>
        <a:lstStyle/>
        <a:p>
          <a:endParaRPr lang="hu-HU"/>
        </a:p>
      </dgm:t>
    </dgm:pt>
    <dgm:pt modelId="{9134A599-4BE3-4375-AACA-DF7C1FC374F1}" type="pres">
      <dgm:prSet presAssocID="{56FF10D2-B600-4649-94FA-9F89CEF036A7}" presName="conn2-1" presStyleLbl="parChTrans1D2" presStyleIdx="2" presStyleCnt="3"/>
      <dgm:spPr/>
      <dgm:t>
        <a:bodyPr/>
        <a:lstStyle/>
        <a:p>
          <a:endParaRPr lang="hu-HU"/>
        </a:p>
      </dgm:t>
    </dgm:pt>
    <dgm:pt modelId="{DA360C6A-B0FE-4105-85C1-5D58D05AB39F}" type="pres">
      <dgm:prSet presAssocID="{56FF10D2-B600-4649-94FA-9F89CEF036A7}" presName="connTx" presStyleLbl="parChTrans1D2" presStyleIdx="2" presStyleCnt="3"/>
      <dgm:spPr/>
      <dgm:t>
        <a:bodyPr/>
        <a:lstStyle/>
        <a:p>
          <a:endParaRPr lang="hu-HU"/>
        </a:p>
      </dgm:t>
    </dgm:pt>
    <dgm:pt modelId="{8C550032-1A55-4216-872F-97B465AFA146}" type="pres">
      <dgm:prSet presAssocID="{98C5F174-396D-4F3F-9137-A62CC46950A6}" presName="root2" presStyleCnt="0"/>
      <dgm:spPr/>
      <dgm:t>
        <a:bodyPr/>
        <a:lstStyle/>
        <a:p>
          <a:endParaRPr lang="hu-HU"/>
        </a:p>
      </dgm:t>
    </dgm:pt>
    <dgm:pt modelId="{8BD8F7DB-9DD8-440F-A973-0481F6E624FB}" type="pres">
      <dgm:prSet presAssocID="{98C5F174-396D-4F3F-9137-A62CC46950A6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263B1610-2678-49FF-BF88-A89B5F5E950B}" type="pres">
      <dgm:prSet presAssocID="{98C5F174-396D-4F3F-9137-A62CC46950A6}" presName="level3hierChild" presStyleCnt="0"/>
      <dgm:spPr/>
      <dgm:t>
        <a:bodyPr/>
        <a:lstStyle/>
        <a:p>
          <a:endParaRPr lang="hu-HU"/>
        </a:p>
      </dgm:t>
    </dgm:pt>
    <dgm:pt modelId="{DD74D909-AD19-49CF-9645-DBE023C7B238}" type="pres">
      <dgm:prSet presAssocID="{4BBBDC98-3FF5-4218-8D7E-6EF02269D731}" presName="conn2-1" presStyleLbl="parChTrans1D3" presStyleIdx="4" presStyleCnt="6"/>
      <dgm:spPr/>
      <dgm:t>
        <a:bodyPr/>
        <a:lstStyle/>
        <a:p>
          <a:endParaRPr lang="hu-HU"/>
        </a:p>
      </dgm:t>
    </dgm:pt>
    <dgm:pt modelId="{68E24C4D-964D-41EC-B395-90D2EFD91A92}" type="pres">
      <dgm:prSet presAssocID="{4BBBDC98-3FF5-4218-8D7E-6EF02269D731}" presName="connTx" presStyleLbl="parChTrans1D3" presStyleIdx="4" presStyleCnt="6"/>
      <dgm:spPr/>
      <dgm:t>
        <a:bodyPr/>
        <a:lstStyle/>
        <a:p>
          <a:endParaRPr lang="hu-HU"/>
        </a:p>
      </dgm:t>
    </dgm:pt>
    <dgm:pt modelId="{07E52FAB-680E-46D1-A665-F30772070060}" type="pres">
      <dgm:prSet presAssocID="{A586345C-395D-486F-A597-19582BDDEF86}" presName="root2" presStyleCnt="0"/>
      <dgm:spPr/>
      <dgm:t>
        <a:bodyPr/>
        <a:lstStyle/>
        <a:p>
          <a:endParaRPr lang="hu-HU"/>
        </a:p>
      </dgm:t>
    </dgm:pt>
    <dgm:pt modelId="{70316BA9-5736-474D-98E8-551799210D1B}" type="pres">
      <dgm:prSet presAssocID="{A586345C-395D-486F-A597-19582BDDEF86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AF42581-3493-4FA6-B5A5-BAC75307B16E}" type="pres">
      <dgm:prSet presAssocID="{A586345C-395D-486F-A597-19582BDDEF86}" presName="level3hierChild" presStyleCnt="0"/>
      <dgm:spPr/>
      <dgm:t>
        <a:bodyPr/>
        <a:lstStyle/>
        <a:p>
          <a:endParaRPr lang="hu-HU"/>
        </a:p>
      </dgm:t>
    </dgm:pt>
    <dgm:pt modelId="{E72CC824-A340-4D41-8198-668AFCD37C50}" type="pres">
      <dgm:prSet presAssocID="{74A16184-EFDA-40D4-9B4E-5CBA2D5665C5}" presName="conn2-1" presStyleLbl="parChTrans1D3" presStyleIdx="5" presStyleCnt="6"/>
      <dgm:spPr/>
      <dgm:t>
        <a:bodyPr/>
        <a:lstStyle/>
        <a:p>
          <a:endParaRPr lang="hu-HU"/>
        </a:p>
      </dgm:t>
    </dgm:pt>
    <dgm:pt modelId="{519E8306-058E-42B7-AE39-ADBA7B62C93D}" type="pres">
      <dgm:prSet presAssocID="{74A16184-EFDA-40D4-9B4E-5CBA2D5665C5}" presName="connTx" presStyleLbl="parChTrans1D3" presStyleIdx="5" presStyleCnt="6"/>
      <dgm:spPr/>
      <dgm:t>
        <a:bodyPr/>
        <a:lstStyle/>
        <a:p>
          <a:endParaRPr lang="hu-HU"/>
        </a:p>
      </dgm:t>
    </dgm:pt>
    <dgm:pt modelId="{D5FAD0F9-F090-428A-A40C-C52C28B82AED}" type="pres">
      <dgm:prSet presAssocID="{4E104DEA-3C14-48AD-A7CD-D5922970B15F}" presName="root2" presStyleCnt="0"/>
      <dgm:spPr/>
      <dgm:t>
        <a:bodyPr/>
        <a:lstStyle/>
        <a:p>
          <a:endParaRPr lang="hu-HU"/>
        </a:p>
      </dgm:t>
    </dgm:pt>
    <dgm:pt modelId="{CAB6A8F7-E322-40DE-A399-4170A67F8253}" type="pres">
      <dgm:prSet presAssocID="{4E104DEA-3C14-48AD-A7CD-D5922970B15F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9706FAA6-FD5A-4384-8844-AB9F8226D3F7}" type="pres">
      <dgm:prSet presAssocID="{4E104DEA-3C14-48AD-A7CD-D5922970B15F}" presName="level3hierChild" presStyleCnt="0"/>
      <dgm:spPr/>
      <dgm:t>
        <a:bodyPr/>
        <a:lstStyle/>
        <a:p>
          <a:endParaRPr lang="hu-HU"/>
        </a:p>
      </dgm:t>
    </dgm:pt>
  </dgm:ptLst>
  <dgm:cxnLst>
    <dgm:cxn modelId="{472EC650-AC39-4145-A6FF-1DC2783D22E1}" type="presOf" srcId="{98C5F174-396D-4F3F-9137-A62CC46950A6}" destId="{8BD8F7DB-9DD8-440F-A973-0481F6E624FB}" srcOrd="0" destOrd="0" presId="urn:microsoft.com/office/officeart/2005/8/layout/hierarchy2"/>
    <dgm:cxn modelId="{F00FDD24-F1D3-4FCC-A973-B65F1C492BF4}" srcId="{BDF8F1E9-2F8B-4277-BF96-7C17D7E1EDE9}" destId="{AB04FD66-0AA6-4469-9AA0-917209009DD9}" srcOrd="0" destOrd="0" parTransId="{41820807-978D-4CB8-91A9-EA803BFE2F2B}" sibTransId="{3F9BC8BD-E7E3-49D3-9D7A-847BEEC8F066}"/>
    <dgm:cxn modelId="{C2E2BECF-487A-4C1B-BC69-7059D5824CCE}" type="presOf" srcId="{10B0ACA4-CB21-4E15-A381-012927DB199C}" destId="{8528684F-CEEA-40FD-BB8B-8CA069153E1C}" srcOrd="1" destOrd="0" presId="urn:microsoft.com/office/officeart/2005/8/layout/hierarchy2"/>
    <dgm:cxn modelId="{8381FD1D-451A-4CD4-A406-D8E485CCCFAF}" type="presOf" srcId="{490AEFAD-4ABE-4378-AA5B-0547F3620892}" destId="{0F369408-1D2B-4A8F-92D4-B86114626028}" srcOrd="1" destOrd="0" presId="urn:microsoft.com/office/officeart/2005/8/layout/hierarchy2"/>
    <dgm:cxn modelId="{1E37A816-3538-43C7-ABA3-C7686EA35910}" srcId="{939CA366-DBF4-4459-86FC-AD0FBE3B886D}" destId="{98C5F174-396D-4F3F-9137-A62CC46950A6}" srcOrd="2" destOrd="0" parTransId="{56FF10D2-B600-4649-94FA-9F89CEF036A7}" sibTransId="{FA7D31BD-F4B7-4E0E-AC68-32434719973C}"/>
    <dgm:cxn modelId="{725856C3-6DB1-4693-95D5-19934C0FEAD6}" type="presOf" srcId="{E4A3A40F-11A6-43DA-8E05-EEB01A5D73DA}" destId="{9738ECED-ADAD-481E-AE09-44D1BEAD85ED}" srcOrd="0" destOrd="0" presId="urn:microsoft.com/office/officeart/2005/8/layout/hierarchy2"/>
    <dgm:cxn modelId="{7543E044-F5DD-4E11-B095-CB9AE815DB54}" srcId="{939CA366-DBF4-4459-86FC-AD0FBE3B886D}" destId="{323884CA-5B46-486C-8E49-5C6E8002C946}" srcOrd="0" destOrd="0" parTransId="{95AAF540-38DE-4936-A82D-C016B237FDAF}" sibTransId="{D1C008BD-8941-4F18-9831-0A4C7AF9A9B2}"/>
    <dgm:cxn modelId="{A6598B12-87E3-4917-A1CE-471CCD5609DF}" type="presOf" srcId="{41820807-978D-4CB8-91A9-EA803BFE2F2B}" destId="{53232AAC-7027-4A7C-B622-8EF120B725C8}" srcOrd="1" destOrd="0" presId="urn:microsoft.com/office/officeart/2005/8/layout/hierarchy2"/>
    <dgm:cxn modelId="{384BBE83-E561-40F5-BCDE-DC1C1D52C626}" srcId="{323884CA-5B46-486C-8E49-5C6E8002C946}" destId="{3D9D0824-3487-40A7-937B-D87D43ED4124}" srcOrd="0" destOrd="0" parTransId="{10B0ACA4-CB21-4E15-A381-012927DB199C}" sibTransId="{D16ADFA2-19E6-48C6-BB9D-C3D805D9799E}"/>
    <dgm:cxn modelId="{2B86F2A1-E784-48A0-93F2-6BC0847D1040}" type="presOf" srcId="{BDF8F1E9-2F8B-4277-BF96-7C17D7E1EDE9}" destId="{49637C08-0755-448B-8FAB-5A6436B95484}" srcOrd="0" destOrd="0" presId="urn:microsoft.com/office/officeart/2005/8/layout/hierarchy2"/>
    <dgm:cxn modelId="{AA7DEE1D-6348-4D87-8473-629D82325621}" srcId="{98C5F174-396D-4F3F-9137-A62CC46950A6}" destId="{4E104DEA-3C14-48AD-A7CD-D5922970B15F}" srcOrd="1" destOrd="0" parTransId="{74A16184-EFDA-40D4-9B4E-5CBA2D5665C5}" sibTransId="{0761B785-85F4-4042-9F5F-C9C813B571E8}"/>
    <dgm:cxn modelId="{D1CE1B4D-9CBA-4556-AA5D-098FDAEAF973}" type="presOf" srcId="{323884CA-5B46-486C-8E49-5C6E8002C946}" destId="{07309887-7D4B-40C2-9536-9555F5FB0E43}" srcOrd="0" destOrd="0" presId="urn:microsoft.com/office/officeart/2005/8/layout/hierarchy2"/>
    <dgm:cxn modelId="{FCB74FC4-A17C-4F80-93DB-58E63E285B2F}" type="presOf" srcId="{4BBBDC98-3FF5-4218-8D7E-6EF02269D731}" destId="{DD74D909-AD19-49CF-9645-DBE023C7B238}" srcOrd="0" destOrd="0" presId="urn:microsoft.com/office/officeart/2005/8/layout/hierarchy2"/>
    <dgm:cxn modelId="{C185DA59-F7E1-4B7A-AF5D-E8DAB64E1B5C}" type="presOf" srcId="{3D9D0824-3487-40A7-937B-D87D43ED4124}" destId="{41230F7A-D6E5-4D8A-A785-D029C17BF270}" srcOrd="0" destOrd="0" presId="urn:microsoft.com/office/officeart/2005/8/layout/hierarchy2"/>
    <dgm:cxn modelId="{555A131C-F3F5-455C-AEAE-5F9F1C05B81A}" type="presOf" srcId="{DFCD755D-3732-4032-B7BE-CEC11F26955F}" destId="{DE78EA2B-F8EF-4647-9BBC-BA9C4420BB52}" srcOrd="0" destOrd="0" presId="urn:microsoft.com/office/officeart/2005/8/layout/hierarchy2"/>
    <dgm:cxn modelId="{46E0581B-9FB9-49F8-BB1E-E7E5192624D5}" type="presOf" srcId="{74A16184-EFDA-40D4-9B4E-5CBA2D5665C5}" destId="{519E8306-058E-42B7-AE39-ADBA7B62C93D}" srcOrd="1" destOrd="0" presId="urn:microsoft.com/office/officeart/2005/8/layout/hierarchy2"/>
    <dgm:cxn modelId="{4F7489C8-5E7F-4736-AAB3-52CB80E56940}" type="presOf" srcId="{10FFEF89-A3B6-4412-A666-FF81B05BD29F}" destId="{04A9B6B8-6FF1-43F2-89FF-F0D0B4A8E202}" srcOrd="1" destOrd="0" presId="urn:microsoft.com/office/officeart/2005/8/layout/hierarchy2"/>
    <dgm:cxn modelId="{8D5899B7-13E4-422F-B72D-BC624BAD9A2E}" type="presOf" srcId="{41820807-978D-4CB8-91A9-EA803BFE2F2B}" destId="{9F30BEAF-0A9E-49AB-A62A-883A7F0670C7}" srcOrd="0" destOrd="0" presId="urn:microsoft.com/office/officeart/2005/8/layout/hierarchy2"/>
    <dgm:cxn modelId="{A016D885-7939-4E47-88EE-D935027E742A}" type="presOf" srcId="{E4A3A40F-11A6-43DA-8E05-EEB01A5D73DA}" destId="{39942239-7823-4BB1-9057-B10ABE0A75CC}" srcOrd="1" destOrd="0" presId="urn:microsoft.com/office/officeart/2005/8/layout/hierarchy2"/>
    <dgm:cxn modelId="{4CA1B997-0A78-4FEA-9882-AA46FD1220FF}" type="presOf" srcId="{74A16184-EFDA-40D4-9B4E-5CBA2D5665C5}" destId="{E72CC824-A340-4D41-8198-668AFCD37C50}" srcOrd="0" destOrd="0" presId="urn:microsoft.com/office/officeart/2005/8/layout/hierarchy2"/>
    <dgm:cxn modelId="{FD23B100-E713-44C6-8E8A-38E64936263F}" srcId="{939CA366-DBF4-4459-86FC-AD0FBE3B886D}" destId="{BDF8F1E9-2F8B-4277-BF96-7C17D7E1EDE9}" srcOrd="1" destOrd="0" parTransId="{10FFEF89-A3B6-4412-A666-FF81B05BD29F}" sibTransId="{0565A766-F429-4937-AA36-9A1A9CFFA3DD}"/>
    <dgm:cxn modelId="{43D83369-B486-4390-93EF-874FBBBF093F}" srcId="{323884CA-5B46-486C-8E49-5C6E8002C946}" destId="{22B0DB87-F035-4CB9-8EA2-A9CA0A7C8CDB}" srcOrd="1" destOrd="0" parTransId="{E4A3A40F-11A6-43DA-8E05-EEB01A5D73DA}" sibTransId="{5337AB50-7C8D-44EF-AB0E-6A987E30C5C0}"/>
    <dgm:cxn modelId="{B96616F1-FBEC-49E6-B33B-B1B6A7E595C7}" type="presOf" srcId="{939CA366-DBF4-4459-86FC-AD0FBE3B886D}" destId="{A29F3A26-CB38-4274-9C68-17F6E912B18F}" srcOrd="0" destOrd="0" presId="urn:microsoft.com/office/officeart/2005/8/layout/hierarchy2"/>
    <dgm:cxn modelId="{DF3B52D6-2B20-45A1-94AB-85553D0B7D05}" type="presOf" srcId="{56FF10D2-B600-4649-94FA-9F89CEF036A7}" destId="{DA360C6A-B0FE-4105-85C1-5D58D05AB39F}" srcOrd="1" destOrd="0" presId="urn:microsoft.com/office/officeart/2005/8/layout/hierarchy2"/>
    <dgm:cxn modelId="{004BD824-25B3-483B-80E0-DD0F8E697317}" type="presOf" srcId="{56FF10D2-B600-4649-94FA-9F89CEF036A7}" destId="{9134A599-4BE3-4375-AACA-DF7C1FC374F1}" srcOrd="0" destOrd="0" presId="urn:microsoft.com/office/officeart/2005/8/layout/hierarchy2"/>
    <dgm:cxn modelId="{9C6EB7EA-8210-4B3A-B77F-4580E8137DC6}" type="presOf" srcId="{4BBBDC98-3FF5-4218-8D7E-6EF02269D731}" destId="{68E24C4D-964D-41EC-B395-90D2EFD91A92}" srcOrd="1" destOrd="0" presId="urn:microsoft.com/office/officeart/2005/8/layout/hierarchy2"/>
    <dgm:cxn modelId="{FBE1F560-DA50-49C7-A486-9EF7DBBCF411}" type="presOf" srcId="{10FFEF89-A3B6-4412-A666-FF81B05BD29F}" destId="{C75FF8B4-5B3E-4F07-B149-CC369DF85BC8}" srcOrd="0" destOrd="0" presId="urn:microsoft.com/office/officeart/2005/8/layout/hierarchy2"/>
    <dgm:cxn modelId="{9B2E93C7-870C-4BDB-908E-D9BBE97E39B3}" type="presOf" srcId="{20679DC8-497F-427F-BE91-8A45B31A6F4B}" destId="{174B88F2-5B56-4EBE-9C50-7B19204ED718}" srcOrd="0" destOrd="0" presId="urn:microsoft.com/office/officeart/2005/8/layout/hierarchy2"/>
    <dgm:cxn modelId="{FA512139-3911-4C63-AE43-D984E50D44A1}" type="presOf" srcId="{22B0DB87-F035-4CB9-8EA2-A9CA0A7C8CDB}" destId="{10BCA2D9-90BA-40C5-9ED5-8EEC94B1741B}" srcOrd="0" destOrd="0" presId="urn:microsoft.com/office/officeart/2005/8/layout/hierarchy2"/>
    <dgm:cxn modelId="{DC7FACD2-C8B6-47A5-9FE0-6D2BFE93B9F8}" type="presOf" srcId="{95AAF540-38DE-4936-A82D-C016B237FDAF}" destId="{2021D799-BA48-4906-9E13-A8799AF56346}" srcOrd="0" destOrd="0" presId="urn:microsoft.com/office/officeart/2005/8/layout/hierarchy2"/>
    <dgm:cxn modelId="{19B42959-2640-44DA-A17D-3123CF46BE4D}" type="presOf" srcId="{490AEFAD-4ABE-4378-AA5B-0547F3620892}" destId="{0C5D5B45-69B5-4B9B-B7E5-9F17DF76C3B8}" srcOrd="0" destOrd="0" presId="urn:microsoft.com/office/officeart/2005/8/layout/hierarchy2"/>
    <dgm:cxn modelId="{32F7CDB4-636A-4FD3-9CC0-066795FC73A1}" type="presOf" srcId="{4E104DEA-3C14-48AD-A7CD-D5922970B15F}" destId="{CAB6A8F7-E322-40DE-A399-4170A67F8253}" srcOrd="0" destOrd="0" presId="urn:microsoft.com/office/officeart/2005/8/layout/hierarchy2"/>
    <dgm:cxn modelId="{2F0CB616-3C70-4CA2-8825-F6604AF0D848}" type="presOf" srcId="{10B0ACA4-CB21-4E15-A381-012927DB199C}" destId="{06BCD970-DCA9-4525-A54B-A59D4F378D31}" srcOrd="0" destOrd="0" presId="urn:microsoft.com/office/officeart/2005/8/layout/hierarchy2"/>
    <dgm:cxn modelId="{93C9F174-449A-42C2-9766-1EE8652878C5}" type="presOf" srcId="{A586345C-395D-486F-A597-19582BDDEF86}" destId="{70316BA9-5736-474D-98E8-551799210D1B}" srcOrd="0" destOrd="0" presId="urn:microsoft.com/office/officeart/2005/8/layout/hierarchy2"/>
    <dgm:cxn modelId="{41CDEE07-3F01-4FDF-AD9D-5E27B4D03E5B}" type="presOf" srcId="{95AAF540-38DE-4936-A82D-C016B237FDAF}" destId="{43649C8E-281C-4D7B-9B1A-1C6575B0DDBC}" srcOrd="1" destOrd="0" presId="urn:microsoft.com/office/officeart/2005/8/layout/hierarchy2"/>
    <dgm:cxn modelId="{B5EC4043-A009-4EFE-9D79-0F3AD50D1F99}" srcId="{BDF8F1E9-2F8B-4277-BF96-7C17D7E1EDE9}" destId="{20679DC8-497F-427F-BE91-8A45B31A6F4B}" srcOrd="1" destOrd="0" parTransId="{490AEFAD-4ABE-4378-AA5B-0547F3620892}" sibTransId="{AF1E068D-A428-415E-B4BE-56E6EDEF082F}"/>
    <dgm:cxn modelId="{8004E381-C24C-4B96-A46E-00B43AB0DA84}" srcId="{98C5F174-396D-4F3F-9137-A62CC46950A6}" destId="{A586345C-395D-486F-A597-19582BDDEF86}" srcOrd="0" destOrd="0" parTransId="{4BBBDC98-3FF5-4218-8D7E-6EF02269D731}" sibTransId="{4093DE12-14B9-4DD5-A381-48614EE60C98}"/>
    <dgm:cxn modelId="{42FA2E1A-F5D3-421C-B6C7-FDE5E9919CCB}" type="presOf" srcId="{AB04FD66-0AA6-4469-9AA0-917209009DD9}" destId="{837BE697-9B4E-4CEE-85A5-D37A2E873BDC}" srcOrd="0" destOrd="0" presId="urn:microsoft.com/office/officeart/2005/8/layout/hierarchy2"/>
    <dgm:cxn modelId="{B3610808-57EB-44F7-9CB6-69DCA616FD54}" srcId="{DFCD755D-3732-4032-B7BE-CEC11F26955F}" destId="{939CA366-DBF4-4459-86FC-AD0FBE3B886D}" srcOrd="0" destOrd="0" parTransId="{A94D03AA-ACBE-448C-AB6D-D51FCF7E6DBC}" sibTransId="{BD28CE6E-08B7-43C2-A226-355E89A9C7CD}"/>
    <dgm:cxn modelId="{1E93A5AE-F384-482D-A8F1-F15A71E3175B}" type="presParOf" srcId="{DE78EA2B-F8EF-4647-9BBC-BA9C4420BB52}" destId="{6F974228-4802-46CC-A0AA-BDF8F3099D03}" srcOrd="0" destOrd="0" presId="urn:microsoft.com/office/officeart/2005/8/layout/hierarchy2"/>
    <dgm:cxn modelId="{E646EC46-7F38-4C0B-8DF1-6198BCD6F4B3}" type="presParOf" srcId="{6F974228-4802-46CC-A0AA-BDF8F3099D03}" destId="{A29F3A26-CB38-4274-9C68-17F6E912B18F}" srcOrd="0" destOrd="0" presId="urn:microsoft.com/office/officeart/2005/8/layout/hierarchy2"/>
    <dgm:cxn modelId="{02C1905E-4196-4EDA-A956-3957189CA213}" type="presParOf" srcId="{6F974228-4802-46CC-A0AA-BDF8F3099D03}" destId="{9711E639-922E-4142-8589-6EBC6AD0B6ED}" srcOrd="1" destOrd="0" presId="urn:microsoft.com/office/officeart/2005/8/layout/hierarchy2"/>
    <dgm:cxn modelId="{4178BBB9-2F2F-47C3-8E3C-5989B8A2BEFB}" type="presParOf" srcId="{9711E639-922E-4142-8589-6EBC6AD0B6ED}" destId="{2021D799-BA48-4906-9E13-A8799AF56346}" srcOrd="0" destOrd="0" presId="urn:microsoft.com/office/officeart/2005/8/layout/hierarchy2"/>
    <dgm:cxn modelId="{752AA9A0-AD61-46AD-92FE-0DB58A9C5D23}" type="presParOf" srcId="{2021D799-BA48-4906-9E13-A8799AF56346}" destId="{43649C8E-281C-4D7B-9B1A-1C6575B0DDBC}" srcOrd="0" destOrd="0" presId="urn:microsoft.com/office/officeart/2005/8/layout/hierarchy2"/>
    <dgm:cxn modelId="{90A0DAB3-14B0-4955-BE9F-15FCD7CC6C7F}" type="presParOf" srcId="{9711E639-922E-4142-8589-6EBC6AD0B6ED}" destId="{988E9BF2-7E7E-4402-A733-4636FE4F7778}" srcOrd="1" destOrd="0" presId="urn:microsoft.com/office/officeart/2005/8/layout/hierarchy2"/>
    <dgm:cxn modelId="{7686E2EA-C621-45A2-9E44-167A690C0848}" type="presParOf" srcId="{988E9BF2-7E7E-4402-A733-4636FE4F7778}" destId="{07309887-7D4B-40C2-9536-9555F5FB0E43}" srcOrd="0" destOrd="0" presId="urn:microsoft.com/office/officeart/2005/8/layout/hierarchy2"/>
    <dgm:cxn modelId="{3D77A960-AEA7-4FBB-809E-2B1929CB6218}" type="presParOf" srcId="{988E9BF2-7E7E-4402-A733-4636FE4F7778}" destId="{4CE55C3D-3B8A-4BA8-8BCB-B572B2393C3A}" srcOrd="1" destOrd="0" presId="urn:microsoft.com/office/officeart/2005/8/layout/hierarchy2"/>
    <dgm:cxn modelId="{2154E82D-5C19-45AA-849C-B15D8A01B2A7}" type="presParOf" srcId="{4CE55C3D-3B8A-4BA8-8BCB-B572B2393C3A}" destId="{06BCD970-DCA9-4525-A54B-A59D4F378D31}" srcOrd="0" destOrd="0" presId="urn:microsoft.com/office/officeart/2005/8/layout/hierarchy2"/>
    <dgm:cxn modelId="{C878B920-D28A-423E-809D-D2FA8BCA6779}" type="presParOf" srcId="{06BCD970-DCA9-4525-A54B-A59D4F378D31}" destId="{8528684F-CEEA-40FD-BB8B-8CA069153E1C}" srcOrd="0" destOrd="0" presId="urn:microsoft.com/office/officeart/2005/8/layout/hierarchy2"/>
    <dgm:cxn modelId="{0137ABE4-06D4-489B-975A-F482597BD2E4}" type="presParOf" srcId="{4CE55C3D-3B8A-4BA8-8BCB-B572B2393C3A}" destId="{C7B7D8A2-DAF1-416E-B3E5-E97B16917E67}" srcOrd="1" destOrd="0" presId="urn:microsoft.com/office/officeart/2005/8/layout/hierarchy2"/>
    <dgm:cxn modelId="{F6C9ADF2-D8E2-41E4-836A-CFB763173D3B}" type="presParOf" srcId="{C7B7D8A2-DAF1-416E-B3E5-E97B16917E67}" destId="{41230F7A-D6E5-4D8A-A785-D029C17BF270}" srcOrd="0" destOrd="0" presId="urn:microsoft.com/office/officeart/2005/8/layout/hierarchy2"/>
    <dgm:cxn modelId="{7A920FFD-52C2-4B10-B077-89D5163B25EC}" type="presParOf" srcId="{C7B7D8A2-DAF1-416E-B3E5-E97B16917E67}" destId="{A20A188B-CE87-4069-AC73-B1CDED76B1A0}" srcOrd="1" destOrd="0" presId="urn:microsoft.com/office/officeart/2005/8/layout/hierarchy2"/>
    <dgm:cxn modelId="{FABD4589-4AEE-40B2-ABA4-EFD8D7C9ED6A}" type="presParOf" srcId="{4CE55C3D-3B8A-4BA8-8BCB-B572B2393C3A}" destId="{9738ECED-ADAD-481E-AE09-44D1BEAD85ED}" srcOrd="2" destOrd="0" presId="urn:microsoft.com/office/officeart/2005/8/layout/hierarchy2"/>
    <dgm:cxn modelId="{B13D0183-308E-400C-ABA4-9ABCAC90F9C4}" type="presParOf" srcId="{9738ECED-ADAD-481E-AE09-44D1BEAD85ED}" destId="{39942239-7823-4BB1-9057-B10ABE0A75CC}" srcOrd="0" destOrd="0" presId="urn:microsoft.com/office/officeart/2005/8/layout/hierarchy2"/>
    <dgm:cxn modelId="{9634698E-9BC5-4EB8-969F-0ACD364198C9}" type="presParOf" srcId="{4CE55C3D-3B8A-4BA8-8BCB-B572B2393C3A}" destId="{91ED0F07-9B41-4303-B7C7-8CDFD6A35D22}" srcOrd="3" destOrd="0" presId="urn:microsoft.com/office/officeart/2005/8/layout/hierarchy2"/>
    <dgm:cxn modelId="{E77AD56C-8DFD-4EDF-B1EB-5D20DBBC3A7C}" type="presParOf" srcId="{91ED0F07-9B41-4303-B7C7-8CDFD6A35D22}" destId="{10BCA2D9-90BA-40C5-9ED5-8EEC94B1741B}" srcOrd="0" destOrd="0" presId="urn:microsoft.com/office/officeart/2005/8/layout/hierarchy2"/>
    <dgm:cxn modelId="{3B2F5CBF-A977-4101-9184-004299B22038}" type="presParOf" srcId="{91ED0F07-9B41-4303-B7C7-8CDFD6A35D22}" destId="{7CB82FEC-365F-4CCD-B1D3-0EAD6359E501}" srcOrd="1" destOrd="0" presId="urn:microsoft.com/office/officeart/2005/8/layout/hierarchy2"/>
    <dgm:cxn modelId="{250770B6-FB35-49AA-B37B-9E23686A6176}" type="presParOf" srcId="{9711E639-922E-4142-8589-6EBC6AD0B6ED}" destId="{C75FF8B4-5B3E-4F07-B149-CC369DF85BC8}" srcOrd="2" destOrd="0" presId="urn:microsoft.com/office/officeart/2005/8/layout/hierarchy2"/>
    <dgm:cxn modelId="{E0749949-77BF-4DCC-8BC7-39EC3DEA5217}" type="presParOf" srcId="{C75FF8B4-5B3E-4F07-B149-CC369DF85BC8}" destId="{04A9B6B8-6FF1-43F2-89FF-F0D0B4A8E202}" srcOrd="0" destOrd="0" presId="urn:microsoft.com/office/officeart/2005/8/layout/hierarchy2"/>
    <dgm:cxn modelId="{0061550A-9015-4BC2-B42A-F9D2E0BE6753}" type="presParOf" srcId="{9711E639-922E-4142-8589-6EBC6AD0B6ED}" destId="{F4BEC34A-CB80-4293-AD02-769D147BC62D}" srcOrd="3" destOrd="0" presId="urn:microsoft.com/office/officeart/2005/8/layout/hierarchy2"/>
    <dgm:cxn modelId="{5B78E093-582F-49A1-A1F6-8796784EE42D}" type="presParOf" srcId="{F4BEC34A-CB80-4293-AD02-769D147BC62D}" destId="{49637C08-0755-448B-8FAB-5A6436B95484}" srcOrd="0" destOrd="0" presId="urn:microsoft.com/office/officeart/2005/8/layout/hierarchy2"/>
    <dgm:cxn modelId="{C1599066-3961-49B5-B6AE-5EB50C4A467F}" type="presParOf" srcId="{F4BEC34A-CB80-4293-AD02-769D147BC62D}" destId="{08E678BE-F5DE-4E93-8893-CA5259E82437}" srcOrd="1" destOrd="0" presId="urn:microsoft.com/office/officeart/2005/8/layout/hierarchy2"/>
    <dgm:cxn modelId="{2CC363FF-F58B-4904-9A5D-38285A105A37}" type="presParOf" srcId="{08E678BE-F5DE-4E93-8893-CA5259E82437}" destId="{9F30BEAF-0A9E-49AB-A62A-883A7F0670C7}" srcOrd="0" destOrd="0" presId="urn:microsoft.com/office/officeart/2005/8/layout/hierarchy2"/>
    <dgm:cxn modelId="{5E3D2673-A1D2-4197-972F-ECC0682E6D72}" type="presParOf" srcId="{9F30BEAF-0A9E-49AB-A62A-883A7F0670C7}" destId="{53232AAC-7027-4A7C-B622-8EF120B725C8}" srcOrd="0" destOrd="0" presId="urn:microsoft.com/office/officeart/2005/8/layout/hierarchy2"/>
    <dgm:cxn modelId="{0CC6C244-F1FD-437A-A912-00F1E0BB0306}" type="presParOf" srcId="{08E678BE-F5DE-4E93-8893-CA5259E82437}" destId="{4DF934D2-F8A5-45C0-B913-48C8315225B9}" srcOrd="1" destOrd="0" presId="urn:microsoft.com/office/officeart/2005/8/layout/hierarchy2"/>
    <dgm:cxn modelId="{466C2594-1CC5-4F86-A8FC-53BFA4D0D121}" type="presParOf" srcId="{4DF934D2-F8A5-45C0-B913-48C8315225B9}" destId="{837BE697-9B4E-4CEE-85A5-D37A2E873BDC}" srcOrd="0" destOrd="0" presId="urn:microsoft.com/office/officeart/2005/8/layout/hierarchy2"/>
    <dgm:cxn modelId="{A5501933-FFDE-4855-87BE-B7BC2F61DD34}" type="presParOf" srcId="{4DF934D2-F8A5-45C0-B913-48C8315225B9}" destId="{74F0F52D-95C1-4C48-A0F1-1FAE221F4C60}" srcOrd="1" destOrd="0" presId="urn:microsoft.com/office/officeart/2005/8/layout/hierarchy2"/>
    <dgm:cxn modelId="{5DA90183-057E-48B7-AEDA-78A810009418}" type="presParOf" srcId="{08E678BE-F5DE-4E93-8893-CA5259E82437}" destId="{0C5D5B45-69B5-4B9B-B7E5-9F17DF76C3B8}" srcOrd="2" destOrd="0" presId="urn:microsoft.com/office/officeart/2005/8/layout/hierarchy2"/>
    <dgm:cxn modelId="{45CC7B47-7376-4E15-B07F-62A64E572EFB}" type="presParOf" srcId="{0C5D5B45-69B5-4B9B-B7E5-9F17DF76C3B8}" destId="{0F369408-1D2B-4A8F-92D4-B86114626028}" srcOrd="0" destOrd="0" presId="urn:microsoft.com/office/officeart/2005/8/layout/hierarchy2"/>
    <dgm:cxn modelId="{38564871-AD01-4FE6-B383-2B99C85BF122}" type="presParOf" srcId="{08E678BE-F5DE-4E93-8893-CA5259E82437}" destId="{17C9E1CA-E608-4089-ADC5-A72BA5720AE9}" srcOrd="3" destOrd="0" presId="urn:microsoft.com/office/officeart/2005/8/layout/hierarchy2"/>
    <dgm:cxn modelId="{0DC0A9DE-00FE-4AE2-A320-B1FF117D70BC}" type="presParOf" srcId="{17C9E1CA-E608-4089-ADC5-A72BA5720AE9}" destId="{174B88F2-5B56-4EBE-9C50-7B19204ED718}" srcOrd="0" destOrd="0" presId="urn:microsoft.com/office/officeart/2005/8/layout/hierarchy2"/>
    <dgm:cxn modelId="{26AE23DB-7FCA-4773-8D8B-87DB1E426B24}" type="presParOf" srcId="{17C9E1CA-E608-4089-ADC5-A72BA5720AE9}" destId="{7C2BA956-328C-473A-89A2-1913C2FF206C}" srcOrd="1" destOrd="0" presId="urn:microsoft.com/office/officeart/2005/8/layout/hierarchy2"/>
    <dgm:cxn modelId="{A7A96890-7C8D-4118-9CF0-795DFCEFA474}" type="presParOf" srcId="{9711E639-922E-4142-8589-6EBC6AD0B6ED}" destId="{9134A599-4BE3-4375-AACA-DF7C1FC374F1}" srcOrd="4" destOrd="0" presId="urn:microsoft.com/office/officeart/2005/8/layout/hierarchy2"/>
    <dgm:cxn modelId="{C9C45D05-DDA2-416D-A33B-FF6CC8C262E4}" type="presParOf" srcId="{9134A599-4BE3-4375-AACA-DF7C1FC374F1}" destId="{DA360C6A-B0FE-4105-85C1-5D58D05AB39F}" srcOrd="0" destOrd="0" presId="urn:microsoft.com/office/officeart/2005/8/layout/hierarchy2"/>
    <dgm:cxn modelId="{A47D4A13-E277-4400-ADA0-86A651A0DA50}" type="presParOf" srcId="{9711E639-922E-4142-8589-6EBC6AD0B6ED}" destId="{8C550032-1A55-4216-872F-97B465AFA146}" srcOrd="5" destOrd="0" presId="urn:microsoft.com/office/officeart/2005/8/layout/hierarchy2"/>
    <dgm:cxn modelId="{3C0C69BC-64D3-4191-8008-919BF57984B9}" type="presParOf" srcId="{8C550032-1A55-4216-872F-97B465AFA146}" destId="{8BD8F7DB-9DD8-440F-A973-0481F6E624FB}" srcOrd="0" destOrd="0" presId="urn:microsoft.com/office/officeart/2005/8/layout/hierarchy2"/>
    <dgm:cxn modelId="{5A981382-619A-49AF-AAEE-44219CB889F5}" type="presParOf" srcId="{8C550032-1A55-4216-872F-97B465AFA146}" destId="{263B1610-2678-49FF-BF88-A89B5F5E950B}" srcOrd="1" destOrd="0" presId="urn:microsoft.com/office/officeart/2005/8/layout/hierarchy2"/>
    <dgm:cxn modelId="{90F18CC7-FD0D-45BF-9903-EB9190D93F3A}" type="presParOf" srcId="{263B1610-2678-49FF-BF88-A89B5F5E950B}" destId="{DD74D909-AD19-49CF-9645-DBE023C7B238}" srcOrd="0" destOrd="0" presId="urn:microsoft.com/office/officeart/2005/8/layout/hierarchy2"/>
    <dgm:cxn modelId="{2CF7F822-B0E6-4D6F-9A0D-96A658A83C4F}" type="presParOf" srcId="{DD74D909-AD19-49CF-9645-DBE023C7B238}" destId="{68E24C4D-964D-41EC-B395-90D2EFD91A92}" srcOrd="0" destOrd="0" presId="urn:microsoft.com/office/officeart/2005/8/layout/hierarchy2"/>
    <dgm:cxn modelId="{EF31E1BF-86F4-4F48-B470-74A1C366A7D9}" type="presParOf" srcId="{263B1610-2678-49FF-BF88-A89B5F5E950B}" destId="{07E52FAB-680E-46D1-A665-F30772070060}" srcOrd="1" destOrd="0" presId="urn:microsoft.com/office/officeart/2005/8/layout/hierarchy2"/>
    <dgm:cxn modelId="{2500DF79-63E3-4E67-B2AD-9AD6433F6CB9}" type="presParOf" srcId="{07E52FAB-680E-46D1-A665-F30772070060}" destId="{70316BA9-5736-474D-98E8-551799210D1B}" srcOrd="0" destOrd="0" presId="urn:microsoft.com/office/officeart/2005/8/layout/hierarchy2"/>
    <dgm:cxn modelId="{AB68BF9B-552C-42DD-8467-AF358EAC8FA0}" type="presParOf" srcId="{07E52FAB-680E-46D1-A665-F30772070060}" destId="{0AF42581-3493-4FA6-B5A5-BAC75307B16E}" srcOrd="1" destOrd="0" presId="urn:microsoft.com/office/officeart/2005/8/layout/hierarchy2"/>
    <dgm:cxn modelId="{18D2BB87-53CF-4CB5-8835-2BC77B4F5731}" type="presParOf" srcId="{263B1610-2678-49FF-BF88-A89B5F5E950B}" destId="{E72CC824-A340-4D41-8198-668AFCD37C50}" srcOrd="2" destOrd="0" presId="urn:microsoft.com/office/officeart/2005/8/layout/hierarchy2"/>
    <dgm:cxn modelId="{02E8BA64-0F82-4D87-9175-41B6329FB883}" type="presParOf" srcId="{E72CC824-A340-4D41-8198-668AFCD37C50}" destId="{519E8306-058E-42B7-AE39-ADBA7B62C93D}" srcOrd="0" destOrd="0" presId="urn:microsoft.com/office/officeart/2005/8/layout/hierarchy2"/>
    <dgm:cxn modelId="{C6D86805-57B8-4697-A3B0-88CFE0876873}" type="presParOf" srcId="{263B1610-2678-49FF-BF88-A89B5F5E950B}" destId="{D5FAD0F9-F090-428A-A40C-C52C28B82AED}" srcOrd="3" destOrd="0" presId="urn:microsoft.com/office/officeart/2005/8/layout/hierarchy2"/>
    <dgm:cxn modelId="{B4B149C4-C5A6-4C66-A10D-F5ADC14F59B3}" type="presParOf" srcId="{D5FAD0F9-F090-428A-A40C-C52C28B82AED}" destId="{CAB6A8F7-E322-40DE-A399-4170A67F8253}" srcOrd="0" destOrd="0" presId="urn:microsoft.com/office/officeart/2005/8/layout/hierarchy2"/>
    <dgm:cxn modelId="{DF9BB9E4-446D-4E61-B3E3-1FF41F4B7B4A}" type="presParOf" srcId="{D5FAD0F9-F090-428A-A40C-C52C28B82AED}" destId="{9706FAA6-FD5A-4384-8844-AB9F8226D3F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2EEC7-B706-49E5-830D-9BA17DA6F7BF}">
      <dsp:nvSpPr>
        <dsp:cNvPr id="0" name=""/>
        <dsp:cNvSpPr/>
      </dsp:nvSpPr>
      <dsp:spPr>
        <a:xfrm>
          <a:off x="1459441" y="0"/>
          <a:ext cx="1459441" cy="1428759"/>
        </a:xfrm>
        <a:prstGeom prst="trapezoid">
          <a:avLst>
            <a:gd name="adj" fmla="val 51074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bg1"/>
              </a:solidFill>
            </a:rPr>
            <a:t>design</a:t>
          </a:r>
          <a:endParaRPr lang="hu-HU" sz="2300" b="1" kern="1200" dirty="0">
            <a:solidFill>
              <a:schemeClr val="bg1"/>
            </a:solidFill>
          </a:endParaRPr>
        </a:p>
      </dsp:txBody>
      <dsp:txXfrm>
        <a:off x="1459441" y="0"/>
        <a:ext cx="1459441" cy="1428759"/>
      </dsp:txXfrm>
    </dsp:sp>
    <dsp:sp modelId="{85A216B4-47A6-475D-8AB1-C48A7C2E9661}">
      <dsp:nvSpPr>
        <dsp:cNvPr id="0" name=""/>
        <dsp:cNvSpPr/>
      </dsp:nvSpPr>
      <dsp:spPr>
        <a:xfrm>
          <a:off x="735018" y="1428759"/>
          <a:ext cx="2908287" cy="1428759"/>
        </a:xfrm>
        <a:prstGeom prst="trapezoid">
          <a:avLst>
            <a:gd name="adj" fmla="val 51074"/>
          </a:avLst>
        </a:prstGeom>
        <a:solidFill>
          <a:schemeClr val="accent4">
            <a:shade val="80000"/>
            <a:hueOff val="156903"/>
            <a:satOff val="-20366"/>
            <a:lumOff val="1840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bg1"/>
              </a:solidFill>
            </a:rPr>
            <a:t>implementation</a:t>
          </a:r>
          <a:endParaRPr lang="hu-HU" sz="2300" b="1" kern="1200" dirty="0">
            <a:solidFill>
              <a:schemeClr val="bg1"/>
            </a:solidFill>
          </a:endParaRPr>
        </a:p>
      </dsp:txBody>
      <dsp:txXfrm>
        <a:off x="1243968" y="1428759"/>
        <a:ext cx="1890387" cy="1428759"/>
      </dsp:txXfrm>
    </dsp:sp>
    <dsp:sp modelId="{DF5ABA8C-E6A4-4E72-B235-7E3915AAD82E}">
      <dsp:nvSpPr>
        <dsp:cNvPr id="0" name=""/>
        <dsp:cNvSpPr/>
      </dsp:nvSpPr>
      <dsp:spPr>
        <a:xfrm>
          <a:off x="0" y="2857519"/>
          <a:ext cx="4378325" cy="1428759"/>
        </a:xfrm>
        <a:prstGeom prst="trapezoid">
          <a:avLst>
            <a:gd name="adj" fmla="val 51074"/>
          </a:avLst>
        </a:prstGeom>
        <a:solidFill>
          <a:schemeClr val="accent4">
            <a:shade val="80000"/>
            <a:hueOff val="313806"/>
            <a:satOff val="-40731"/>
            <a:lumOff val="3680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b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bg1"/>
              </a:solidFill>
            </a:rPr>
            <a:t>operation</a:t>
          </a:r>
          <a:endParaRPr lang="hu-HU" sz="2300" b="1" kern="1200" dirty="0">
            <a:solidFill>
              <a:schemeClr val="bg1"/>
            </a:solidFill>
          </a:endParaRPr>
        </a:p>
      </dsp:txBody>
      <dsp:txXfrm>
        <a:off x="766206" y="2857519"/>
        <a:ext cx="2845911" cy="14287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D022B-D666-4454-88BA-46C23A585F9B}">
      <dsp:nvSpPr>
        <dsp:cNvPr id="0" name=""/>
        <dsp:cNvSpPr/>
      </dsp:nvSpPr>
      <dsp:spPr>
        <a:xfrm>
          <a:off x="1630857" y="791636"/>
          <a:ext cx="1988529" cy="9942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err="1" smtClean="0"/>
            <a:t>Integrit</a:t>
          </a:r>
          <a:r>
            <a:rPr lang="en-US" sz="2600" b="1" kern="1200" dirty="0" smtClean="0"/>
            <a:t>y</a:t>
          </a:r>
          <a:endParaRPr lang="hu-HU" sz="2600" b="1" kern="1200" dirty="0"/>
        </a:p>
      </dsp:txBody>
      <dsp:txXfrm>
        <a:off x="1659978" y="820757"/>
        <a:ext cx="1930287" cy="936022"/>
      </dsp:txXfrm>
    </dsp:sp>
    <dsp:sp modelId="{19C5E2DE-2D2C-485E-9255-1AC7B7FC7811}">
      <dsp:nvSpPr>
        <dsp:cNvPr id="0" name=""/>
        <dsp:cNvSpPr/>
      </dsp:nvSpPr>
      <dsp:spPr>
        <a:xfrm rot="3600000">
          <a:off x="3063556" y="2536668"/>
          <a:ext cx="764995" cy="347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3167954" y="2606266"/>
        <a:ext cx="556199" cy="208796"/>
      </dsp:txXfrm>
    </dsp:sp>
    <dsp:sp modelId="{25C97C64-B793-48C5-B1FF-5B6A90C21B83}">
      <dsp:nvSpPr>
        <dsp:cNvPr id="0" name=""/>
        <dsp:cNvSpPr/>
      </dsp:nvSpPr>
      <dsp:spPr>
        <a:xfrm>
          <a:off x="3090730" y="3635428"/>
          <a:ext cx="2352509" cy="994264"/>
        </a:xfrm>
        <a:prstGeom prst="roundRect">
          <a:avLst>
            <a:gd name="adj" fmla="val 10000"/>
          </a:avLst>
        </a:prstGeom>
        <a:solidFill>
          <a:schemeClr val="accent3">
            <a:hueOff val="6822202"/>
            <a:satOff val="-23871"/>
            <a:lumOff val="294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err="1" smtClean="0"/>
            <a:t>Availability</a:t>
          </a:r>
          <a:endParaRPr lang="hu-HU" sz="2600" b="1" kern="1200" dirty="0"/>
        </a:p>
      </dsp:txBody>
      <dsp:txXfrm>
        <a:off x="3119851" y="3664549"/>
        <a:ext cx="2294267" cy="936022"/>
      </dsp:txXfrm>
    </dsp:sp>
    <dsp:sp modelId="{0C7F4CC8-139E-4988-9608-57984425B5BB}">
      <dsp:nvSpPr>
        <dsp:cNvPr id="0" name=""/>
        <dsp:cNvSpPr/>
      </dsp:nvSpPr>
      <dsp:spPr>
        <a:xfrm rot="10800000">
          <a:off x="2230111" y="3958564"/>
          <a:ext cx="764995" cy="347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6822202"/>
            <a:satOff val="-23871"/>
            <a:lumOff val="294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 rot="10800000">
        <a:off x="2334509" y="4028162"/>
        <a:ext cx="556199" cy="208796"/>
      </dsp:txXfrm>
    </dsp:sp>
    <dsp:sp modelId="{0DBBDC46-7873-4407-BC42-0A9FEBF9DDE9}">
      <dsp:nvSpPr>
        <dsp:cNvPr id="0" name=""/>
        <dsp:cNvSpPr/>
      </dsp:nvSpPr>
      <dsp:spPr>
        <a:xfrm>
          <a:off x="-167971" y="3635428"/>
          <a:ext cx="2302458" cy="994264"/>
        </a:xfrm>
        <a:prstGeom prst="roundRect">
          <a:avLst>
            <a:gd name="adj" fmla="val 10000"/>
          </a:avLst>
        </a:prstGeom>
        <a:solidFill>
          <a:schemeClr val="accent3">
            <a:hueOff val="13644404"/>
            <a:satOff val="-47742"/>
            <a:lumOff val="588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err="1" smtClean="0"/>
            <a:t>Confidentiality</a:t>
          </a:r>
          <a:endParaRPr lang="hu-HU" sz="2600" b="1" kern="1200" dirty="0"/>
        </a:p>
      </dsp:txBody>
      <dsp:txXfrm>
        <a:off x="-138850" y="3664549"/>
        <a:ext cx="2244216" cy="936022"/>
      </dsp:txXfrm>
    </dsp:sp>
    <dsp:sp modelId="{4AA75FF8-42C2-4BD2-B975-3E914915A2B4}">
      <dsp:nvSpPr>
        <dsp:cNvPr id="0" name=""/>
        <dsp:cNvSpPr/>
      </dsp:nvSpPr>
      <dsp:spPr>
        <a:xfrm rot="18000000">
          <a:off x="1421692" y="2536668"/>
          <a:ext cx="764995" cy="347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3644404"/>
            <a:satOff val="-47742"/>
            <a:lumOff val="588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1526090" y="2606266"/>
        <a:ext cx="556199" cy="208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AD022B-D666-4454-88BA-46C23A585F9B}">
      <dsp:nvSpPr>
        <dsp:cNvPr id="0" name=""/>
        <dsp:cNvSpPr/>
      </dsp:nvSpPr>
      <dsp:spPr>
        <a:xfrm>
          <a:off x="1630857" y="791636"/>
          <a:ext cx="1988529" cy="9942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err="1" smtClean="0"/>
            <a:t>Integrit</a:t>
          </a:r>
          <a:r>
            <a:rPr lang="en-US" sz="2600" b="1" kern="1200" dirty="0" smtClean="0"/>
            <a:t>y</a:t>
          </a:r>
          <a:endParaRPr lang="hu-HU" sz="2600" b="1" kern="1200" dirty="0"/>
        </a:p>
      </dsp:txBody>
      <dsp:txXfrm>
        <a:off x="1659978" y="820757"/>
        <a:ext cx="1930287" cy="936022"/>
      </dsp:txXfrm>
    </dsp:sp>
    <dsp:sp modelId="{19C5E2DE-2D2C-485E-9255-1AC7B7FC7811}">
      <dsp:nvSpPr>
        <dsp:cNvPr id="0" name=""/>
        <dsp:cNvSpPr/>
      </dsp:nvSpPr>
      <dsp:spPr>
        <a:xfrm rot="3600000">
          <a:off x="3063556" y="2536668"/>
          <a:ext cx="764995" cy="347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3167954" y="2606266"/>
        <a:ext cx="556199" cy="208796"/>
      </dsp:txXfrm>
    </dsp:sp>
    <dsp:sp modelId="{25C97C64-B793-48C5-B1FF-5B6A90C21B83}">
      <dsp:nvSpPr>
        <dsp:cNvPr id="0" name=""/>
        <dsp:cNvSpPr/>
      </dsp:nvSpPr>
      <dsp:spPr>
        <a:xfrm>
          <a:off x="3090730" y="3635428"/>
          <a:ext cx="2352509" cy="994264"/>
        </a:xfrm>
        <a:prstGeom prst="roundRect">
          <a:avLst>
            <a:gd name="adj" fmla="val 10000"/>
          </a:avLst>
        </a:prstGeom>
        <a:solidFill>
          <a:schemeClr val="accent3">
            <a:hueOff val="6822202"/>
            <a:satOff val="-23871"/>
            <a:lumOff val="294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err="1" smtClean="0"/>
            <a:t>Availability</a:t>
          </a:r>
          <a:endParaRPr lang="hu-HU" sz="2600" b="1" kern="1200" dirty="0"/>
        </a:p>
      </dsp:txBody>
      <dsp:txXfrm>
        <a:off x="3119851" y="3664549"/>
        <a:ext cx="2294267" cy="936022"/>
      </dsp:txXfrm>
    </dsp:sp>
    <dsp:sp modelId="{0C7F4CC8-139E-4988-9608-57984425B5BB}">
      <dsp:nvSpPr>
        <dsp:cNvPr id="0" name=""/>
        <dsp:cNvSpPr/>
      </dsp:nvSpPr>
      <dsp:spPr>
        <a:xfrm rot="10800000">
          <a:off x="2230111" y="3958564"/>
          <a:ext cx="764995" cy="347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6822202"/>
            <a:satOff val="-23871"/>
            <a:lumOff val="294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 rot="10800000">
        <a:off x="2334509" y="4028162"/>
        <a:ext cx="556199" cy="208796"/>
      </dsp:txXfrm>
    </dsp:sp>
    <dsp:sp modelId="{0DBBDC46-7873-4407-BC42-0A9FEBF9DDE9}">
      <dsp:nvSpPr>
        <dsp:cNvPr id="0" name=""/>
        <dsp:cNvSpPr/>
      </dsp:nvSpPr>
      <dsp:spPr>
        <a:xfrm>
          <a:off x="-167971" y="3635428"/>
          <a:ext cx="2302458" cy="994264"/>
        </a:xfrm>
        <a:prstGeom prst="roundRect">
          <a:avLst>
            <a:gd name="adj" fmla="val 10000"/>
          </a:avLst>
        </a:prstGeom>
        <a:solidFill>
          <a:schemeClr val="accent3">
            <a:hueOff val="13644404"/>
            <a:satOff val="-47742"/>
            <a:lumOff val="588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b="1" kern="1200" dirty="0" err="1" smtClean="0"/>
            <a:t>Confidentiality</a:t>
          </a:r>
          <a:endParaRPr lang="hu-HU" sz="2600" b="1" kern="1200" dirty="0"/>
        </a:p>
      </dsp:txBody>
      <dsp:txXfrm>
        <a:off x="-138850" y="3664549"/>
        <a:ext cx="2244216" cy="936022"/>
      </dsp:txXfrm>
    </dsp:sp>
    <dsp:sp modelId="{4AA75FF8-42C2-4BD2-B975-3E914915A2B4}">
      <dsp:nvSpPr>
        <dsp:cNvPr id="0" name=""/>
        <dsp:cNvSpPr/>
      </dsp:nvSpPr>
      <dsp:spPr>
        <a:xfrm rot="18000000">
          <a:off x="1421692" y="2536668"/>
          <a:ext cx="764995" cy="347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13644404"/>
            <a:satOff val="-47742"/>
            <a:lumOff val="588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/>
        </a:p>
      </dsp:txBody>
      <dsp:txXfrm>
        <a:off x="1526090" y="2606266"/>
        <a:ext cx="556199" cy="208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A8723-3CC2-4109-BE6B-4379FC42D0EA}">
      <dsp:nvSpPr>
        <dsp:cNvPr id="0" name=""/>
        <dsp:cNvSpPr/>
      </dsp:nvSpPr>
      <dsp:spPr>
        <a:xfrm>
          <a:off x="184542" y="148881"/>
          <a:ext cx="4552055" cy="455205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b="1" kern="1200" dirty="0" err="1" smtClean="0"/>
            <a:t>Authentication</a:t>
          </a:r>
          <a:endParaRPr lang="hu-HU" sz="3300" b="1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Who am I</a:t>
          </a:r>
          <a:r>
            <a:rPr lang="hu-HU" sz="2600" kern="1200" dirty="0" smtClean="0"/>
            <a:t>?</a:t>
          </a:r>
          <a:endParaRPr lang="hu-H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Am I really that</a:t>
          </a:r>
          <a:r>
            <a:rPr lang="hu-HU" sz="2600" kern="1200" dirty="0" smtClean="0"/>
            <a:t>?</a:t>
          </a:r>
          <a:endParaRPr lang="hu-HU" sz="2600" kern="1200" dirty="0"/>
        </a:p>
      </dsp:txBody>
      <dsp:txXfrm>
        <a:off x="820190" y="685666"/>
        <a:ext cx="2624608" cy="3478485"/>
      </dsp:txXfrm>
    </dsp:sp>
    <dsp:sp modelId="{33D9FEE5-1BD8-4015-A48C-677A16FA8101}">
      <dsp:nvSpPr>
        <dsp:cNvPr id="0" name=""/>
        <dsp:cNvSpPr/>
      </dsp:nvSpPr>
      <dsp:spPr>
        <a:xfrm>
          <a:off x="3465303" y="148881"/>
          <a:ext cx="4552055" cy="4552055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b="1" kern="1200" dirty="0" err="1" smtClean="0"/>
            <a:t>Authorization</a:t>
          </a:r>
          <a:endParaRPr lang="hu-HU" sz="3300" b="1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What do I have access to</a:t>
          </a:r>
          <a:r>
            <a:rPr lang="hu-HU" sz="2600" kern="1200" dirty="0" smtClean="0"/>
            <a:t>?</a:t>
          </a:r>
          <a:endParaRPr lang="hu-H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What can I do with it</a:t>
          </a:r>
          <a:r>
            <a:rPr lang="hu-HU" sz="2600" kern="1200" dirty="0" smtClean="0"/>
            <a:t>?</a:t>
          </a:r>
          <a:endParaRPr lang="hu-HU" sz="2600" kern="1200" dirty="0"/>
        </a:p>
      </dsp:txBody>
      <dsp:txXfrm>
        <a:off x="4757103" y="685666"/>
        <a:ext cx="2624608" cy="34784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F3A26-CB38-4274-9C68-17F6E912B18F}">
      <dsp:nvSpPr>
        <dsp:cNvPr id="0" name=""/>
        <dsp:cNvSpPr/>
      </dsp:nvSpPr>
      <dsp:spPr>
        <a:xfrm>
          <a:off x="1139867" y="2369808"/>
          <a:ext cx="1645964" cy="8229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Authorization categories</a:t>
          </a:r>
          <a:endParaRPr lang="hu-HU" sz="1900" kern="1200" dirty="0"/>
        </a:p>
      </dsp:txBody>
      <dsp:txXfrm>
        <a:off x="1163971" y="2393912"/>
        <a:ext cx="1597756" cy="774774"/>
      </dsp:txXfrm>
    </dsp:sp>
    <dsp:sp modelId="{2021D799-BA48-4906-9E13-A8799AF56346}">
      <dsp:nvSpPr>
        <dsp:cNvPr id="0" name=""/>
        <dsp:cNvSpPr/>
      </dsp:nvSpPr>
      <dsp:spPr>
        <a:xfrm rot="17350740">
          <a:off x="2112978" y="1821554"/>
          <a:ext cx="200409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004092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700" kern="1200"/>
        </a:p>
      </dsp:txBody>
      <dsp:txXfrm>
        <a:off x="3064922" y="1784768"/>
        <a:ext cx="100204" cy="100204"/>
      </dsp:txXfrm>
    </dsp:sp>
    <dsp:sp modelId="{07309887-7D4B-40C2-9536-9555F5FB0E43}">
      <dsp:nvSpPr>
        <dsp:cNvPr id="0" name=""/>
        <dsp:cNvSpPr/>
      </dsp:nvSpPr>
      <dsp:spPr>
        <a:xfrm>
          <a:off x="3444217" y="476949"/>
          <a:ext cx="1645964" cy="8229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Compulsoriness</a:t>
          </a:r>
          <a:endParaRPr lang="hu-HU" sz="1900" kern="1200" dirty="0"/>
        </a:p>
      </dsp:txBody>
      <dsp:txXfrm>
        <a:off x="3468321" y="501053"/>
        <a:ext cx="1597756" cy="774774"/>
      </dsp:txXfrm>
    </dsp:sp>
    <dsp:sp modelId="{06BCD970-DCA9-4525-A54B-A59D4F378D31}">
      <dsp:nvSpPr>
        <dsp:cNvPr id="0" name=""/>
        <dsp:cNvSpPr/>
      </dsp:nvSpPr>
      <dsp:spPr>
        <a:xfrm rot="19457599">
          <a:off x="5013972" y="638517"/>
          <a:ext cx="8108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0804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5399105" y="631563"/>
        <a:ext cx="40540" cy="40540"/>
      </dsp:txXfrm>
    </dsp:sp>
    <dsp:sp modelId="{41230F7A-D6E5-4D8A-A785-D029C17BF270}">
      <dsp:nvSpPr>
        <dsp:cNvPr id="0" name=""/>
        <dsp:cNvSpPr/>
      </dsp:nvSpPr>
      <dsp:spPr>
        <a:xfrm>
          <a:off x="5748568" y="3734"/>
          <a:ext cx="1645964" cy="8229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Mandatory</a:t>
          </a:r>
          <a:endParaRPr lang="hu-HU" sz="1900" kern="1200" dirty="0"/>
        </a:p>
      </dsp:txBody>
      <dsp:txXfrm>
        <a:off x="5772672" y="27838"/>
        <a:ext cx="1597756" cy="774774"/>
      </dsp:txXfrm>
    </dsp:sp>
    <dsp:sp modelId="{9738ECED-ADAD-481E-AE09-44D1BEAD85ED}">
      <dsp:nvSpPr>
        <dsp:cNvPr id="0" name=""/>
        <dsp:cNvSpPr/>
      </dsp:nvSpPr>
      <dsp:spPr>
        <a:xfrm rot="2142401">
          <a:off x="5013972" y="1111732"/>
          <a:ext cx="8108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0804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5399105" y="1104777"/>
        <a:ext cx="40540" cy="40540"/>
      </dsp:txXfrm>
    </dsp:sp>
    <dsp:sp modelId="{10BCA2D9-90BA-40C5-9ED5-8EEC94B1741B}">
      <dsp:nvSpPr>
        <dsp:cNvPr id="0" name=""/>
        <dsp:cNvSpPr/>
      </dsp:nvSpPr>
      <dsp:spPr>
        <a:xfrm>
          <a:off x="5748568" y="950164"/>
          <a:ext cx="1645964" cy="8229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D</a:t>
          </a:r>
          <a:r>
            <a:rPr lang="en-US" sz="1900" kern="1200" dirty="0" err="1" smtClean="0"/>
            <a:t>iscretionary</a:t>
          </a:r>
          <a:endParaRPr lang="hu-HU" sz="1900" kern="1200" dirty="0"/>
        </a:p>
      </dsp:txBody>
      <dsp:txXfrm>
        <a:off x="5772672" y="974268"/>
        <a:ext cx="1597756" cy="774774"/>
      </dsp:txXfrm>
    </dsp:sp>
    <dsp:sp modelId="{C75FF8B4-5B3E-4F07-B149-CC369DF85BC8}">
      <dsp:nvSpPr>
        <dsp:cNvPr id="0" name=""/>
        <dsp:cNvSpPr/>
      </dsp:nvSpPr>
      <dsp:spPr>
        <a:xfrm>
          <a:off x="2785831" y="2767984"/>
          <a:ext cx="65838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58385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098565" y="2764840"/>
        <a:ext cx="32919" cy="32919"/>
      </dsp:txXfrm>
    </dsp:sp>
    <dsp:sp modelId="{49637C08-0755-448B-8FAB-5A6436B95484}">
      <dsp:nvSpPr>
        <dsp:cNvPr id="0" name=""/>
        <dsp:cNvSpPr/>
      </dsp:nvSpPr>
      <dsp:spPr>
        <a:xfrm>
          <a:off x="3444217" y="2369808"/>
          <a:ext cx="1645964" cy="8229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Level</a:t>
          </a:r>
          <a:endParaRPr lang="hu-HU" sz="1900" kern="1200" dirty="0"/>
        </a:p>
      </dsp:txBody>
      <dsp:txXfrm>
        <a:off x="3468321" y="2393912"/>
        <a:ext cx="1597756" cy="774774"/>
      </dsp:txXfrm>
    </dsp:sp>
    <dsp:sp modelId="{9F30BEAF-0A9E-49AB-A62A-883A7F0670C7}">
      <dsp:nvSpPr>
        <dsp:cNvPr id="0" name=""/>
        <dsp:cNvSpPr/>
      </dsp:nvSpPr>
      <dsp:spPr>
        <a:xfrm rot="19457599">
          <a:off x="5013972" y="2531377"/>
          <a:ext cx="8108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0804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5399105" y="2524422"/>
        <a:ext cx="40540" cy="40540"/>
      </dsp:txXfrm>
    </dsp:sp>
    <dsp:sp modelId="{837BE697-9B4E-4CEE-85A5-D37A2E873BDC}">
      <dsp:nvSpPr>
        <dsp:cNvPr id="0" name=""/>
        <dsp:cNvSpPr/>
      </dsp:nvSpPr>
      <dsp:spPr>
        <a:xfrm>
          <a:off x="5748568" y="1896594"/>
          <a:ext cx="1645964" cy="8229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System level</a:t>
          </a:r>
          <a:endParaRPr lang="hu-HU" sz="1900" kern="1200" dirty="0"/>
        </a:p>
      </dsp:txBody>
      <dsp:txXfrm>
        <a:off x="5772672" y="1920698"/>
        <a:ext cx="1597756" cy="774774"/>
      </dsp:txXfrm>
    </dsp:sp>
    <dsp:sp modelId="{0C5D5B45-69B5-4B9B-B7E5-9F17DF76C3B8}">
      <dsp:nvSpPr>
        <dsp:cNvPr id="0" name=""/>
        <dsp:cNvSpPr/>
      </dsp:nvSpPr>
      <dsp:spPr>
        <a:xfrm rot="2142401">
          <a:off x="5013972" y="3004591"/>
          <a:ext cx="8108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0804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5399105" y="2997637"/>
        <a:ext cx="40540" cy="40540"/>
      </dsp:txXfrm>
    </dsp:sp>
    <dsp:sp modelId="{174B88F2-5B56-4EBE-9C50-7B19204ED718}">
      <dsp:nvSpPr>
        <dsp:cNvPr id="0" name=""/>
        <dsp:cNvSpPr/>
      </dsp:nvSpPr>
      <dsp:spPr>
        <a:xfrm>
          <a:off x="5748568" y="2843023"/>
          <a:ext cx="1645964" cy="8229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Resource level</a:t>
          </a:r>
          <a:endParaRPr lang="hu-HU" sz="1900" kern="1200" dirty="0"/>
        </a:p>
      </dsp:txBody>
      <dsp:txXfrm>
        <a:off x="5772672" y="2867127"/>
        <a:ext cx="1597756" cy="774774"/>
      </dsp:txXfrm>
    </dsp:sp>
    <dsp:sp modelId="{9134A599-4BE3-4375-AACA-DF7C1FC374F1}">
      <dsp:nvSpPr>
        <dsp:cNvPr id="0" name=""/>
        <dsp:cNvSpPr/>
      </dsp:nvSpPr>
      <dsp:spPr>
        <a:xfrm rot="4249260">
          <a:off x="2112978" y="3714414"/>
          <a:ext cx="200409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004092" y="1331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700" kern="1200"/>
        </a:p>
      </dsp:txBody>
      <dsp:txXfrm>
        <a:off x="3064922" y="3677627"/>
        <a:ext cx="100204" cy="100204"/>
      </dsp:txXfrm>
    </dsp:sp>
    <dsp:sp modelId="{8BD8F7DB-9DD8-440F-A973-0481F6E624FB}">
      <dsp:nvSpPr>
        <dsp:cNvPr id="0" name=""/>
        <dsp:cNvSpPr/>
      </dsp:nvSpPr>
      <dsp:spPr>
        <a:xfrm>
          <a:off x="3444217" y="4262668"/>
          <a:ext cx="1645964" cy="8229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Types</a:t>
          </a:r>
          <a:endParaRPr lang="hu-HU" sz="1900" kern="1200" dirty="0"/>
        </a:p>
      </dsp:txBody>
      <dsp:txXfrm>
        <a:off x="3468321" y="4286772"/>
        <a:ext cx="1597756" cy="774774"/>
      </dsp:txXfrm>
    </dsp:sp>
    <dsp:sp modelId="{DD74D909-AD19-49CF-9645-DBE023C7B238}">
      <dsp:nvSpPr>
        <dsp:cNvPr id="0" name=""/>
        <dsp:cNvSpPr/>
      </dsp:nvSpPr>
      <dsp:spPr>
        <a:xfrm rot="19457599">
          <a:off x="5013972" y="4424236"/>
          <a:ext cx="8108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0804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5399105" y="4417281"/>
        <a:ext cx="40540" cy="40540"/>
      </dsp:txXfrm>
    </dsp:sp>
    <dsp:sp modelId="{70316BA9-5736-474D-98E8-551799210D1B}">
      <dsp:nvSpPr>
        <dsp:cNvPr id="0" name=""/>
        <dsp:cNvSpPr/>
      </dsp:nvSpPr>
      <dsp:spPr>
        <a:xfrm>
          <a:off x="5748568" y="3789453"/>
          <a:ext cx="1645964" cy="8229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Integrity control</a:t>
          </a:r>
          <a:endParaRPr lang="hu-HU" sz="1900" kern="1200" dirty="0"/>
        </a:p>
      </dsp:txBody>
      <dsp:txXfrm>
        <a:off x="5772672" y="3813557"/>
        <a:ext cx="1597756" cy="774774"/>
      </dsp:txXfrm>
    </dsp:sp>
    <dsp:sp modelId="{E72CC824-A340-4D41-8198-668AFCD37C50}">
      <dsp:nvSpPr>
        <dsp:cNvPr id="0" name=""/>
        <dsp:cNvSpPr/>
      </dsp:nvSpPr>
      <dsp:spPr>
        <a:xfrm rot="2142401">
          <a:off x="5013972" y="4897451"/>
          <a:ext cx="81080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10804" y="1331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5399105" y="4890496"/>
        <a:ext cx="40540" cy="40540"/>
      </dsp:txXfrm>
    </dsp:sp>
    <dsp:sp modelId="{CAB6A8F7-E322-40DE-A399-4170A67F8253}">
      <dsp:nvSpPr>
        <dsp:cNvPr id="0" name=""/>
        <dsp:cNvSpPr/>
      </dsp:nvSpPr>
      <dsp:spPr>
        <a:xfrm>
          <a:off x="5748568" y="4735883"/>
          <a:ext cx="1645964" cy="82298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Access control lists</a:t>
          </a:r>
          <a:endParaRPr lang="hu-HU" sz="1900" kern="1200" dirty="0"/>
        </a:p>
      </dsp:txBody>
      <dsp:txXfrm>
        <a:off x="5772672" y="4759987"/>
        <a:ext cx="1597756" cy="774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2012.04.17.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083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71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+ Egy</a:t>
            </a:r>
            <a:r>
              <a:rPr lang="hu-HU" baseline="0" dirty="0" smtClean="0"/>
              <a:t> kis ismerkedés a man oldalakkal!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dirty="0" smtClean="0"/>
              <a:t>Meglehetősen</a:t>
            </a:r>
            <a:r>
              <a:rPr lang="hu-HU" baseline="0" dirty="0" smtClean="0"/>
              <a:t> ritkán használt funkció a csoporthoz hozzárendelt jelszó, de van ilyen is.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9453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4005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0359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0393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37584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341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2949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csoportosítás esetleges, rengeteg egyéb szempont van természetesen.</a:t>
            </a:r>
            <a:endParaRPr lang="hu-H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9955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31409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31409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3126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54736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0359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87629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7753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01486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Capability</a:t>
            </a:r>
            <a:r>
              <a:rPr lang="hu-HU" baseline="0" dirty="0" smtClean="0"/>
              <a:t>: </a:t>
            </a:r>
            <a:r>
              <a:rPr lang="hu-HU" dirty="0" smtClean="0"/>
              <a:t>/</a:t>
            </a:r>
            <a:r>
              <a:rPr lang="hu-HU" dirty="0" err="1" smtClean="0"/>
              <a:t>usr</a:t>
            </a:r>
            <a:r>
              <a:rPr lang="hu-HU" dirty="0" smtClean="0"/>
              <a:t>/</a:t>
            </a:r>
            <a:r>
              <a:rPr lang="hu-HU" dirty="0" err="1" smtClean="0"/>
              <a:t>src</a:t>
            </a:r>
            <a:r>
              <a:rPr lang="hu-HU" dirty="0" smtClean="0"/>
              <a:t>/</a:t>
            </a:r>
            <a:r>
              <a:rPr lang="hu-HU" dirty="0" err="1" smtClean="0"/>
              <a:t>linux</a:t>
            </a:r>
            <a:r>
              <a:rPr lang="hu-HU" dirty="0" smtClean="0"/>
              <a:t>/</a:t>
            </a:r>
            <a:r>
              <a:rPr lang="hu-HU" dirty="0" err="1" smtClean="0"/>
              <a:t>include</a:t>
            </a:r>
            <a:r>
              <a:rPr lang="hu-HU" dirty="0" smtClean="0"/>
              <a:t>/</a:t>
            </a:r>
            <a:r>
              <a:rPr lang="hu-HU" dirty="0" err="1" smtClean="0"/>
              <a:t>linux</a:t>
            </a:r>
            <a:r>
              <a:rPr lang="hu-HU" dirty="0" smtClean="0"/>
              <a:t>/</a:t>
            </a:r>
            <a:r>
              <a:rPr lang="hu-HU" dirty="0" err="1" smtClean="0"/>
              <a:t>capability.h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0359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5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4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4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>
            <p:ph type="sldNum" sz="quarter" idx="4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Authentication and authorization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Dániel, Micskei Zoltán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bg1"/>
                </a:solidFill>
              </a:rPr>
              <a:t>Operating systems</a:t>
            </a:r>
            <a:r>
              <a:rPr lang="hu-HU" sz="2600" dirty="0" smtClean="0">
                <a:solidFill>
                  <a:schemeClr val="bg1"/>
                </a:solidFill>
              </a:rPr>
              <a:t> </a:t>
            </a:r>
            <a:r>
              <a:rPr lang="hu-HU" sz="2600" dirty="0">
                <a:solidFill>
                  <a:schemeClr val="bg1"/>
                </a:solidFill>
              </a:rPr>
              <a:t>(vimia219)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4286248" y="2000240"/>
            <a:ext cx="2428892" cy="3143272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user account?</a:t>
            </a:r>
            <a:endParaRPr lang="hu-HU" dirty="0"/>
          </a:p>
        </p:txBody>
      </p:sp>
      <p:pic>
        <p:nvPicPr>
          <p:cNvPr id="1028" name="Picture 4" descr="C:\Documents and Settings\xmi\Local Settings\Temporary Internet Files\Content.IE5\W1U3W5UZ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2071678"/>
            <a:ext cx="1714500" cy="1714500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4286248" y="1428736"/>
            <a:ext cx="2428892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User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286248" y="2000240"/>
            <a:ext cx="2428892" cy="314327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 ID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 Real 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Personal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data</a:t>
            </a:r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Shared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Secret</a:t>
            </a:r>
            <a:r>
              <a:rPr lang="hu-HU" sz="2400" dirty="0" smtClean="0">
                <a:solidFill>
                  <a:schemeClr val="bg1"/>
                </a:solidFill>
              </a:rPr>
              <a:t> (</a:t>
            </a:r>
            <a:r>
              <a:rPr lang="hu-HU" sz="2400" dirty="0" err="1" smtClean="0">
                <a:solidFill>
                  <a:schemeClr val="bg1"/>
                </a:solidFill>
              </a:rPr>
              <a:t>Password</a:t>
            </a:r>
            <a:r>
              <a:rPr lang="hu-HU" sz="2400" dirty="0" smtClean="0">
                <a:solidFill>
                  <a:schemeClr val="bg1"/>
                </a:solidFill>
              </a:rPr>
              <a:t>, etc.)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Private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Datastore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path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stCxn id="1028" idx="3"/>
          </p:cNvCxnSpPr>
          <p:nvPr/>
        </p:nvCxnSpPr>
        <p:spPr>
          <a:xfrm>
            <a:off x="3143228" y="2928928"/>
            <a:ext cx="1143020" cy="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857224" y="5500702"/>
            <a:ext cx="5687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the system, the user is an object</a:t>
            </a:r>
            <a:r>
              <a:rPr lang="hu-HU" sz="2800" dirty="0" smtClean="0"/>
              <a:t>…</a:t>
            </a:r>
            <a:endParaRPr lang="hu-HU" sz="28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user account?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identifier fo</a:t>
            </a:r>
            <a:r>
              <a:rPr lang="en-US" dirty="0" smtClean="0"/>
              <a:t>r an account</a:t>
            </a:r>
          </a:p>
          <a:p>
            <a:pPr lvl="1"/>
            <a:r>
              <a:rPr lang="hu-HU" dirty="0" smtClean="0"/>
              <a:t>Linux</a:t>
            </a:r>
            <a:r>
              <a:rPr lang="hu-HU" dirty="0" smtClean="0"/>
              <a:t>, </a:t>
            </a:r>
            <a:r>
              <a:rPr lang="hu-HU" dirty="0" smtClean="0"/>
              <a:t>UNIX</a:t>
            </a:r>
            <a:r>
              <a:rPr lang="en-US" dirty="0" smtClean="0"/>
              <a:t>: </a:t>
            </a:r>
            <a:r>
              <a:rPr lang="hu-HU" dirty="0" smtClean="0"/>
              <a:t>UID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hu-HU" dirty="0" err="1" smtClean="0"/>
              <a:t>nteger</a:t>
            </a:r>
            <a:r>
              <a:rPr lang="en-US" dirty="0" smtClean="0"/>
              <a:t>, </a:t>
            </a:r>
            <a:r>
              <a:rPr lang="hu-HU" dirty="0" err="1" smtClean="0"/>
              <a:t>root</a:t>
            </a:r>
            <a:r>
              <a:rPr lang="hu-HU" dirty="0" smtClean="0"/>
              <a:t> </a:t>
            </a:r>
            <a:r>
              <a:rPr lang="hu-HU" dirty="0" smtClean="0"/>
              <a:t>0, </a:t>
            </a:r>
            <a:r>
              <a:rPr lang="en-US" dirty="0" smtClean="0"/>
              <a:t>users</a:t>
            </a:r>
            <a:r>
              <a:rPr lang="hu-HU" dirty="0" smtClean="0"/>
              <a:t> </a:t>
            </a:r>
            <a:r>
              <a:rPr lang="hu-HU" dirty="0" smtClean="0"/>
              <a:t>1000-…)</a:t>
            </a:r>
          </a:p>
          <a:p>
            <a:r>
              <a:rPr lang="en-US" dirty="0" smtClean="0"/>
              <a:t>Further attributes of an account</a:t>
            </a:r>
          </a:p>
          <a:p>
            <a:pPr lvl="1"/>
            <a:r>
              <a:rPr lang="en-US" dirty="0" smtClean="0"/>
              <a:t>Stored in </a:t>
            </a:r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passwd</a:t>
            </a:r>
            <a:r>
              <a:rPr lang="hu-HU" dirty="0" smtClean="0"/>
              <a:t>, 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shadow</a:t>
            </a:r>
            <a:r>
              <a:rPr lang="hu-HU" dirty="0" smtClean="0"/>
              <a:t>, </a:t>
            </a:r>
            <a:r>
              <a:rPr lang="hu-HU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/groups</a:t>
            </a:r>
          </a:p>
          <a:p>
            <a:pPr lvl="1"/>
            <a:r>
              <a:rPr lang="en-US" dirty="0" smtClean="0"/>
              <a:t>Examples</a:t>
            </a:r>
            <a:endParaRPr lang="hu-HU" dirty="0" smtClean="0"/>
          </a:p>
          <a:p>
            <a:pPr lvl="2"/>
            <a:r>
              <a:rPr lang="hu-HU" dirty="0" smtClean="0"/>
              <a:t>Login </a:t>
            </a:r>
            <a:r>
              <a:rPr lang="en-US" dirty="0" smtClean="0"/>
              <a:t>name</a:t>
            </a:r>
            <a:endParaRPr lang="hu-HU" dirty="0" smtClean="0"/>
          </a:p>
          <a:p>
            <a:pPr lvl="2"/>
            <a:r>
              <a:rPr lang="en-US" dirty="0" smtClean="0"/>
              <a:t>Password</a:t>
            </a:r>
            <a:endParaRPr lang="hu-HU" dirty="0"/>
          </a:p>
          <a:p>
            <a:pPr lvl="2"/>
            <a:r>
              <a:rPr lang="en-US" dirty="0" smtClean="0"/>
              <a:t>Home directory</a:t>
            </a:r>
            <a:endParaRPr lang="hu-HU" dirty="0" smtClean="0"/>
          </a:p>
          <a:p>
            <a:pPr lvl="2"/>
            <a:r>
              <a:rPr lang="en-US" dirty="0" smtClean="0"/>
              <a:t>Default shell</a:t>
            </a:r>
            <a:endParaRPr lang="hu-HU" dirty="0" smtClean="0"/>
          </a:p>
          <a:p>
            <a:pPr lvl="2"/>
            <a:r>
              <a:rPr lang="en-US" dirty="0" smtClean="0"/>
              <a:t>Real name…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Stored in the following files</a:t>
            </a:r>
            <a:r>
              <a:rPr lang="hu-HU" dirty="0" smtClean="0"/>
              <a:t>:</a:t>
            </a:r>
            <a:endParaRPr lang="hu-HU" dirty="0" smtClean="0"/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passwd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shadow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etc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group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/>
              <a:t>Create, delete, modify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useradd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usermod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userdel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groupadd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groupmod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groupdel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passwd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User account on Linux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6357950" y="2714620"/>
            <a:ext cx="2428892" cy="164307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account on Linux</a:t>
            </a:r>
            <a:endParaRPr lang="hu-HU" dirty="0"/>
          </a:p>
        </p:txBody>
      </p:sp>
      <p:pic>
        <p:nvPicPr>
          <p:cNvPr id="1028" name="Picture 4" descr="C:\Documents and Settings\xmi\Local Settings\Temporary Internet Files\Content.IE5\W1U3W5UZ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571612"/>
            <a:ext cx="1714500" cy="1714500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2357422" y="2143116"/>
            <a:ext cx="2428892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User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stCxn id="1028" idx="3"/>
          </p:cNvCxnSpPr>
          <p:nvPr/>
        </p:nvCxnSpPr>
        <p:spPr>
          <a:xfrm>
            <a:off x="1857344" y="2428862"/>
            <a:ext cx="500078" cy="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6357950" y="2143116"/>
            <a:ext cx="2428892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Group</a:t>
            </a:r>
          </a:p>
        </p:txBody>
      </p:sp>
      <p:sp>
        <p:nvSpPr>
          <p:cNvPr id="20" name="Téglalap 19"/>
          <p:cNvSpPr/>
          <p:nvPr/>
        </p:nvSpPr>
        <p:spPr>
          <a:xfrm>
            <a:off x="6357950" y="2714620"/>
            <a:ext cx="2428892" cy="164307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 GID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(+ </a:t>
            </a:r>
            <a:r>
              <a:rPr lang="hu-HU" sz="2400" dirty="0" err="1" smtClean="0">
                <a:solidFill>
                  <a:schemeClr val="bg1"/>
                </a:solidFill>
              </a:rPr>
              <a:t>password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4929190" y="2285992"/>
            <a:ext cx="13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Initial</a:t>
            </a:r>
            <a:r>
              <a:rPr lang="hu-HU" dirty="0" smtClean="0"/>
              <a:t> </a:t>
            </a:r>
            <a:r>
              <a:rPr lang="hu-HU" dirty="0" err="1" smtClean="0"/>
              <a:t>group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2357422" y="2714620"/>
            <a:ext cx="2428892" cy="271464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 UID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password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shell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home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directory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 comment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expiry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date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4786314" y="278605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endCxn id="13" idx="3"/>
          </p:cNvCxnSpPr>
          <p:nvPr/>
        </p:nvCxnSpPr>
        <p:spPr>
          <a:xfrm rot="10800000">
            <a:off x="4786314" y="407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5072066" y="3643314"/>
            <a:ext cx="10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members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929322" y="28574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4929190" y="41433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6000760" y="41433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4929190" y="29289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*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the identity of a process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ps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aux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pstree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proc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/$PID/status</a:t>
            </a:r>
          </a:p>
          <a:p>
            <a:endParaRPr lang="en-US" dirty="0" smtClean="0"/>
          </a:p>
          <a:p>
            <a:r>
              <a:rPr lang="en-US" dirty="0" smtClean="0"/>
              <a:t>Changing effective</a:t>
            </a:r>
            <a:r>
              <a:rPr lang="hu-HU" dirty="0" smtClean="0"/>
              <a:t> </a:t>
            </a:r>
            <a:r>
              <a:rPr lang="hu-HU" dirty="0" err="1" smtClean="0"/>
              <a:t>user</a:t>
            </a:r>
            <a:r>
              <a:rPr lang="hu-HU" dirty="0" smtClean="0"/>
              <a:t> és </a:t>
            </a:r>
            <a:r>
              <a:rPr lang="hu-HU" dirty="0" err="1" smtClean="0"/>
              <a:t>group</a:t>
            </a:r>
            <a:r>
              <a:rPr lang="hu-HU" dirty="0" smtClean="0"/>
              <a:t> </a:t>
            </a:r>
            <a:r>
              <a:rPr lang="en-US" dirty="0" smtClean="0"/>
              <a:t>runtime</a:t>
            </a:r>
            <a:endParaRPr lang="hu-HU" dirty="0" smtClean="0"/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setuid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setgid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su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sudo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Process identity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on Linux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US" dirty="0"/>
              <a:t>Between machines </a:t>
            </a:r>
            <a:r>
              <a:rPr lang="en-US" dirty="0" smtClean="0"/>
              <a:t>(e.g</a:t>
            </a:r>
            <a:r>
              <a:rPr lang="en-US" dirty="0"/>
              <a:t>.</a:t>
            </a:r>
            <a:r>
              <a:rPr lang="hu-HU" dirty="0"/>
              <a:t> </a:t>
            </a:r>
            <a:r>
              <a:rPr lang="en-US" dirty="0" err="1" smtClean="0"/>
              <a:t>ssh</a:t>
            </a:r>
            <a:r>
              <a:rPr lang="en-US" dirty="0" smtClean="0">
                <a:latin typeface="Calibri"/>
              </a:rPr>
              <a:t>)</a:t>
            </a:r>
            <a:endParaRPr lang="hu-HU" dirty="0" smtClean="0">
              <a:latin typeface="Calibri"/>
            </a:endParaRPr>
          </a:p>
          <a:p>
            <a:pPr lvl="1"/>
            <a:r>
              <a:rPr lang="en-US" dirty="0" smtClean="0">
                <a:latin typeface="Calibri"/>
              </a:rPr>
              <a:t>User name / password</a:t>
            </a:r>
            <a:endParaRPr lang="hu-HU" dirty="0" smtClean="0">
              <a:latin typeface="Calibri"/>
            </a:endParaRPr>
          </a:p>
          <a:p>
            <a:pPr lvl="1"/>
            <a:r>
              <a:rPr lang="en-US" dirty="0" smtClean="0">
                <a:latin typeface="Calibri"/>
              </a:rPr>
              <a:t>Private / public key</a:t>
            </a:r>
            <a:endParaRPr lang="hu-HU" dirty="0" smtClean="0">
              <a:latin typeface="Calibri"/>
            </a:endParaRPr>
          </a:p>
          <a:p>
            <a:pPr lvl="1"/>
            <a:r>
              <a:rPr lang="hu-HU" dirty="0" smtClean="0">
                <a:latin typeface="Calibri"/>
              </a:rPr>
              <a:t>Egyediség?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security introduction</a:t>
            </a:r>
            <a:endParaRPr lang="hu-HU" dirty="0" smtClean="0"/>
          </a:p>
          <a:p>
            <a:r>
              <a:rPr lang="en-US" dirty="0" smtClean="0"/>
              <a:t>User management, authentication</a:t>
            </a:r>
            <a:endParaRPr lang="hu-HU" dirty="0" smtClean="0"/>
          </a:p>
          <a:p>
            <a:pPr lvl="1"/>
            <a:r>
              <a:rPr lang="hu-HU" dirty="0" smtClean="0"/>
              <a:t>UNIX, Linux </a:t>
            </a:r>
            <a:endParaRPr lang="en-US" dirty="0" smtClean="0"/>
          </a:p>
          <a:p>
            <a:pPr lvl="1"/>
            <a:r>
              <a:rPr lang="hu-HU" dirty="0" smtClean="0"/>
              <a:t>Windows</a:t>
            </a:r>
            <a:endParaRPr lang="hu-HU" dirty="0" smtClean="0"/>
          </a:p>
          <a:p>
            <a:r>
              <a:rPr lang="en-US" b="1" dirty="0" smtClean="0"/>
              <a:t>Authorization</a:t>
            </a:r>
            <a:endParaRPr lang="hu-HU" b="1" dirty="0" smtClean="0"/>
          </a:p>
          <a:p>
            <a:pPr lvl="1"/>
            <a:r>
              <a:rPr lang="en-US" dirty="0" smtClean="0"/>
              <a:t>General methods</a:t>
            </a:r>
            <a:endParaRPr lang="hu-HU" dirty="0" smtClean="0"/>
          </a:p>
          <a:p>
            <a:pPr lvl="2"/>
            <a:r>
              <a:rPr lang="en-US" dirty="0" smtClean="0"/>
              <a:t>Role-based access control</a:t>
            </a:r>
            <a:endParaRPr lang="hu-HU" dirty="0" smtClean="0"/>
          </a:p>
          <a:p>
            <a:pPr lvl="2"/>
            <a:r>
              <a:rPr lang="en-US" dirty="0" smtClean="0"/>
              <a:t>Access control lists</a:t>
            </a:r>
            <a:endParaRPr lang="hu-HU" dirty="0" smtClean="0"/>
          </a:p>
          <a:p>
            <a:pPr lvl="1"/>
            <a:r>
              <a:rPr lang="en-US" dirty="0" smtClean="0"/>
              <a:t>Authorization on UNIX/Linux</a:t>
            </a:r>
            <a:endParaRPr lang="hu-HU" dirty="0" smtClean="0"/>
          </a:p>
          <a:p>
            <a:pPr lvl="1"/>
            <a:r>
              <a:rPr lang="en-US" dirty="0" smtClean="0"/>
              <a:t>Authorization on Windows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873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in general</a:t>
            </a:r>
            <a:endParaRPr lang="hu-HU" dirty="0"/>
          </a:p>
        </p:txBody>
      </p:sp>
      <p:grpSp>
        <p:nvGrpSpPr>
          <p:cNvPr id="3" name="Csoportba foglalás 9"/>
          <p:cNvGrpSpPr/>
          <p:nvPr/>
        </p:nvGrpSpPr>
        <p:grpSpPr>
          <a:xfrm>
            <a:off x="1248698" y="3215148"/>
            <a:ext cx="609599" cy="993058"/>
            <a:chOff x="1818969" y="1661651"/>
            <a:chExt cx="609599" cy="99305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" name="Téglalap 4"/>
            <p:cNvSpPr/>
            <p:nvPr/>
          </p:nvSpPr>
          <p:spPr bwMode="auto">
            <a:xfrm>
              <a:off x="1818969" y="2064773"/>
              <a:ext cx="609599" cy="68827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 rot="-1800000">
              <a:off x="2202424" y="2261419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2094271" y="192712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Ellipszis 7"/>
            <p:cNvSpPr/>
            <p:nvPr/>
          </p:nvSpPr>
          <p:spPr bwMode="auto">
            <a:xfrm>
              <a:off x="1995948" y="1661651"/>
              <a:ext cx="275304" cy="275304"/>
            </a:xfrm>
            <a:prstGeom prst="ellipse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 rot="1800000">
              <a:off x="1991032" y="225650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678426" y="4286864"/>
            <a:ext cx="1848464" cy="6292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2000" dirty="0" err="1" smtClean="0">
                <a:latin typeface="+mn-lt"/>
              </a:rPr>
              <a:t>Actor</a:t>
            </a:r>
            <a:r>
              <a:rPr lang="hu-HU" sz="2000" dirty="0" smtClean="0">
                <a:latin typeface="+mn-lt"/>
              </a:rPr>
              <a:t>, </a:t>
            </a:r>
            <a:r>
              <a:rPr lang="hu-HU" sz="2000" dirty="0" err="1" smtClean="0">
                <a:latin typeface="+mn-lt"/>
              </a:rPr>
              <a:t>Subject</a:t>
            </a:r>
            <a:endParaRPr lang="hu-HU" sz="2000" dirty="0">
              <a:latin typeface="+mn-lt"/>
            </a:endParaRPr>
          </a:p>
        </p:txBody>
      </p:sp>
      <p:grpSp>
        <p:nvGrpSpPr>
          <p:cNvPr id="4" name="Csoportba foglalás 14"/>
          <p:cNvGrpSpPr/>
          <p:nvPr/>
        </p:nvGrpSpPr>
        <p:grpSpPr>
          <a:xfrm>
            <a:off x="3038168" y="3293805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2" name="Téglalap 11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Szövegdoboz 13"/>
          <p:cNvSpPr txBox="1"/>
          <p:nvPr/>
        </p:nvSpPr>
        <p:spPr>
          <a:xfrm>
            <a:off x="3077496" y="430653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 smtClean="0">
                <a:latin typeface="+mn-lt"/>
              </a:rPr>
              <a:t>Data structure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of actor</a:t>
            </a:r>
            <a:endParaRPr lang="hu-HU" sz="2000" dirty="0">
              <a:latin typeface="+mn-lt"/>
            </a:endParaRPr>
          </a:p>
        </p:txBody>
      </p:sp>
      <p:cxnSp>
        <p:nvCxnSpPr>
          <p:cNvPr id="15" name="Egyenes összekötő 14"/>
          <p:cNvCxnSpPr/>
          <p:nvPr/>
        </p:nvCxnSpPr>
        <p:spPr bwMode="auto">
          <a:xfrm>
            <a:off x="1897626" y="3706761"/>
            <a:ext cx="1101213" cy="158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1" name="Csoportba foglalás 15"/>
          <p:cNvGrpSpPr/>
          <p:nvPr/>
        </p:nvGrpSpPr>
        <p:grpSpPr>
          <a:xfrm>
            <a:off x="6260339" y="1524099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7" name="Téglalap 16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762536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762536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9" name="Henger 18"/>
          <p:cNvSpPr/>
          <p:nvPr/>
        </p:nvSpPr>
        <p:spPr bwMode="auto">
          <a:xfrm>
            <a:off x="6400799" y="2733869"/>
            <a:ext cx="746449" cy="802433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62536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0" name="Kocka 19"/>
          <p:cNvSpPr/>
          <p:nvPr/>
        </p:nvSpPr>
        <p:spPr bwMode="auto">
          <a:xfrm>
            <a:off x="6400801" y="3956180"/>
            <a:ext cx="746449" cy="1082351"/>
          </a:xfrm>
          <a:prstGeom prst="cube">
            <a:avLst>
              <a:gd name="adj" fmla="val 2875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762536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298163" y="23233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 smtClean="0">
                <a:latin typeface="+mn-lt"/>
              </a:rPr>
              <a:t>Data</a:t>
            </a:r>
            <a:endParaRPr lang="hu-HU" sz="2000" dirty="0">
              <a:latin typeface="+mn-lt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6298163" y="3582955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 smtClean="0">
                <a:latin typeface="+mn-lt"/>
              </a:rPr>
              <a:t>Resources</a:t>
            </a:r>
            <a:endParaRPr lang="hu-HU" sz="2000" dirty="0">
              <a:latin typeface="+mn-lt"/>
            </a:endParaRPr>
          </a:p>
        </p:txBody>
      </p:sp>
      <p:cxnSp>
        <p:nvCxnSpPr>
          <p:cNvPr id="23" name="Egyenes összekötő 22"/>
          <p:cNvCxnSpPr/>
          <p:nvPr/>
        </p:nvCxnSpPr>
        <p:spPr bwMode="auto">
          <a:xfrm flipV="1">
            <a:off x="4161453" y="1912776"/>
            <a:ext cx="1978090" cy="135293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 bwMode="auto">
          <a:xfrm flipV="1">
            <a:off x="4198776" y="3228392"/>
            <a:ext cx="2015412" cy="354563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 bwMode="auto">
          <a:xfrm>
            <a:off x="4170784" y="3862873"/>
            <a:ext cx="2062065" cy="71845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4544007" y="2108718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4000" dirty="0" smtClean="0">
                <a:latin typeface="+mn-lt"/>
              </a:rPr>
              <a:t>?</a:t>
            </a:r>
            <a:endParaRPr lang="hu-HU" sz="4000" dirty="0">
              <a:latin typeface="+mn-lt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4537786" y="2876939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4000" dirty="0" smtClean="0">
                <a:latin typeface="+mn-lt"/>
              </a:rPr>
              <a:t>?</a:t>
            </a:r>
            <a:endParaRPr lang="hu-HU" sz="4000" dirty="0">
              <a:latin typeface="+mn-lt"/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4540895" y="3579846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hu-HU" sz="4000" dirty="0" smtClean="0">
                <a:latin typeface="+mn-lt"/>
              </a:rPr>
              <a:t>?</a:t>
            </a:r>
            <a:endParaRPr lang="hu-HU" sz="4000" dirty="0">
              <a:latin typeface="+mn-lt"/>
            </a:endParaRPr>
          </a:p>
        </p:txBody>
      </p:sp>
      <p:sp>
        <p:nvSpPr>
          <p:cNvPr id="29" name="Szamárfül 28"/>
          <p:cNvSpPr/>
          <p:nvPr/>
        </p:nvSpPr>
        <p:spPr bwMode="auto">
          <a:xfrm>
            <a:off x="3247053" y="933062"/>
            <a:ext cx="821094" cy="1054359"/>
          </a:xfrm>
          <a:prstGeom prst="foldedCorner">
            <a:avLst>
              <a:gd name="adj" fmla="val 23485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3200399" y="2024743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 smtClean="0">
                <a:latin typeface="+mn-lt"/>
              </a:rPr>
              <a:t>Security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policy</a:t>
            </a:r>
            <a:endParaRPr lang="hu-HU" sz="2000" dirty="0">
              <a:latin typeface="+mn-lt"/>
            </a:endParaRPr>
          </a:p>
        </p:txBody>
      </p:sp>
      <p:sp>
        <p:nvSpPr>
          <p:cNvPr id="31" name="Kanyar felfelé 30"/>
          <p:cNvSpPr/>
          <p:nvPr/>
        </p:nvSpPr>
        <p:spPr bwMode="auto">
          <a:xfrm rot="10800000" flipH="1">
            <a:off x="4236098" y="1455575"/>
            <a:ext cx="783772" cy="653143"/>
          </a:xfrm>
          <a:prstGeom prst="bent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33" name="Téglalap feliratnak 32"/>
          <p:cNvSpPr/>
          <p:nvPr/>
        </p:nvSpPr>
        <p:spPr bwMode="auto">
          <a:xfrm>
            <a:off x="928662" y="5085184"/>
            <a:ext cx="2244616" cy="1352938"/>
          </a:xfrm>
          <a:prstGeom prst="wedgeRectCallout">
            <a:avLst>
              <a:gd name="adj1" fmla="val 43679"/>
              <a:gd name="adj2" fmla="val -128414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Actor is represented by a dat</a:t>
            </a:r>
            <a:r>
              <a:rPr lang="en-US" sz="2000" dirty="0" smtClean="0">
                <a:solidFill>
                  <a:schemeClr val="bg1"/>
                </a:solidFill>
              </a:rPr>
              <a:t>a structure</a:t>
            </a:r>
            <a:endParaRPr lang="hu-HU" sz="2000" dirty="0" smtClean="0">
              <a:solidFill>
                <a:schemeClr val="bg1"/>
              </a:solidFill>
            </a:endParaRPr>
          </a:p>
        </p:txBody>
      </p:sp>
      <p:sp>
        <p:nvSpPr>
          <p:cNvPr id="34" name="Téglalap feliratnak 33"/>
          <p:cNvSpPr/>
          <p:nvPr/>
        </p:nvSpPr>
        <p:spPr bwMode="auto">
          <a:xfrm>
            <a:off x="4254759" y="5286388"/>
            <a:ext cx="3746265" cy="1151734"/>
          </a:xfrm>
          <a:prstGeom prst="wedgeRectCallout">
            <a:avLst>
              <a:gd name="adj1" fmla="val -21774"/>
              <a:gd name="adj2" fmla="val -127798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</a:rPr>
              <a:t>Permissions are a relationship between actors and protected objects</a:t>
            </a:r>
            <a:endParaRPr lang="hu-HU" sz="2000" dirty="0" smtClean="0">
              <a:solidFill>
                <a:schemeClr val="bg1"/>
              </a:solidFill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5914285" y="945259"/>
            <a:ext cx="2018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Protected objects</a:t>
            </a:r>
            <a:endParaRPr lang="hu-HU" sz="2000" dirty="0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Executing operations</a:t>
            </a:r>
            <a:endParaRPr lang="hu-HU" dirty="0"/>
          </a:p>
        </p:txBody>
      </p:sp>
      <p:grpSp>
        <p:nvGrpSpPr>
          <p:cNvPr id="3" name="Csoportba foglalás 9"/>
          <p:cNvGrpSpPr/>
          <p:nvPr/>
        </p:nvGrpSpPr>
        <p:grpSpPr>
          <a:xfrm>
            <a:off x="1220706" y="4400136"/>
            <a:ext cx="609599" cy="993058"/>
            <a:chOff x="1818969" y="1661651"/>
            <a:chExt cx="609599" cy="99305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" name="Téglalap 4"/>
            <p:cNvSpPr/>
            <p:nvPr/>
          </p:nvSpPr>
          <p:spPr bwMode="auto">
            <a:xfrm>
              <a:off x="1818969" y="2064773"/>
              <a:ext cx="609599" cy="68827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 rot="-1800000">
              <a:off x="2202424" y="2261419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2094271" y="192712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Ellipszis 7"/>
            <p:cNvSpPr/>
            <p:nvPr/>
          </p:nvSpPr>
          <p:spPr bwMode="auto">
            <a:xfrm>
              <a:off x="1995948" y="1661651"/>
              <a:ext cx="275304" cy="275304"/>
            </a:xfrm>
            <a:prstGeom prst="ellipse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 rot="1800000">
              <a:off x="1991032" y="225650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4"/>
          <p:cNvGrpSpPr/>
          <p:nvPr/>
        </p:nvGrpSpPr>
        <p:grpSpPr>
          <a:xfrm>
            <a:off x="3010176" y="4478793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1" name="Téglalap 10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13" name="Egyenes összekötő 12"/>
          <p:cNvCxnSpPr/>
          <p:nvPr/>
        </p:nvCxnSpPr>
        <p:spPr bwMode="auto">
          <a:xfrm>
            <a:off x="1869634" y="4891749"/>
            <a:ext cx="1101213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0" name="Csoportba foglalás 14"/>
          <p:cNvGrpSpPr/>
          <p:nvPr/>
        </p:nvGrpSpPr>
        <p:grpSpPr>
          <a:xfrm>
            <a:off x="6260339" y="1524099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5" name="Téglalap 14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6" name="Téglalap 15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7" name="Henger 16"/>
          <p:cNvSpPr/>
          <p:nvPr/>
        </p:nvSpPr>
        <p:spPr bwMode="auto">
          <a:xfrm>
            <a:off x="6400799" y="2733869"/>
            <a:ext cx="746449" cy="802433"/>
          </a:xfrm>
          <a:prstGeom prst="can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18" name="Kocka 17"/>
          <p:cNvSpPr/>
          <p:nvPr/>
        </p:nvSpPr>
        <p:spPr bwMode="auto">
          <a:xfrm>
            <a:off x="6400801" y="3956180"/>
            <a:ext cx="746449" cy="1082351"/>
          </a:xfrm>
          <a:prstGeom prst="cube">
            <a:avLst>
              <a:gd name="adj" fmla="val 2875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298163" y="232332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 smtClean="0">
                <a:latin typeface="+mn-lt"/>
              </a:rPr>
              <a:t>Data1</a:t>
            </a:r>
            <a:endParaRPr lang="hu-HU" sz="2000" dirty="0">
              <a:latin typeface="+mn-lt"/>
            </a:endParaRPr>
          </a:p>
        </p:txBody>
      </p:sp>
      <p:cxnSp>
        <p:nvCxnSpPr>
          <p:cNvPr id="20" name="Egyenes összekötő 19"/>
          <p:cNvCxnSpPr/>
          <p:nvPr/>
        </p:nvCxnSpPr>
        <p:spPr bwMode="auto">
          <a:xfrm rot="5400000" flipH="1" flipV="1">
            <a:off x="3816220" y="2155372"/>
            <a:ext cx="2565918" cy="20807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 bwMode="auto">
          <a:xfrm flipV="1">
            <a:off x="4068147" y="3228393"/>
            <a:ext cx="2146041" cy="158620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 bwMode="auto">
          <a:xfrm flipV="1">
            <a:off x="4058816" y="4581331"/>
            <a:ext cx="2174033" cy="5038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Kanyar felfelé 22"/>
          <p:cNvSpPr/>
          <p:nvPr/>
        </p:nvSpPr>
        <p:spPr bwMode="auto">
          <a:xfrm rot="5400000" flipH="1">
            <a:off x="835088" y="2225349"/>
            <a:ext cx="2677887" cy="1343609"/>
          </a:xfrm>
          <a:prstGeom prst="bentUpArrow">
            <a:avLst>
              <a:gd name="adj1" fmla="val 14394"/>
              <a:gd name="adj2" fmla="val 12133"/>
              <a:gd name="adj3" fmla="val 14078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492898" y="1212981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 smtClean="0">
                <a:latin typeface="+mn-lt"/>
              </a:rPr>
              <a:t>Read(Data1)</a:t>
            </a:r>
            <a:endParaRPr lang="hu-HU" sz="2000" dirty="0">
              <a:latin typeface="+mn-lt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6338596" y="3595395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000" dirty="0" smtClean="0">
                <a:latin typeface="+mn-lt"/>
              </a:rPr>
              <a:t>Data2</a:t>
            </a:r>
            <a:endParaRPr lang="hu-HU" sz="2000" dirty="0">
              <a:latin typeface="+mn-lt"/>
            </a:endParaRPr>
          </a:p>
        </p:txBody>
      </p:sp>
      <p:sp>
        <p:nvSpPr>
          <p:cNvPr id="26" name="Lekerekített téglalap 25"/>
          <p:cNvSpPr/>
          <p:nvPr/>
        </p:nvSpPr>
        <p:spPr bwMode="auto">
          <a:xfrm>
            <a:off x="2976466" y="1380930"/>
            <a:ext cx="1306286" cy="8677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policy</a:t>
            </a:r>
          </a:p>
          <a:p>
            <a:pPr algn="ctr"/>
            <a:r>
              <a:rPr lang="hu-HU" sz="1400" b="1" dirty="0" err="1" smtClean="0">
                <a:solidFill>
                  <a:schemeClr val="bg1"/>
                </a:solidFill>
              </a:rPr>
              <a:t>enforcement</a:t>
            </a:r>
            <a:r>
              <a:rPr lang="hu-HU" sz="1400" b="1" dirty="0" smtClean="0">
                <a:solidFill>
                  <a:schemeClr val="bg1"/>
                </a:solidFill>
              </a:rPr>
              <a:t> </a:t>
            </a:r>
            <a:r>
              <a:rPr lang="hu-HU" sz="1400" b="1" dirty="0" err="1" smtClean="0">
                <a:solidFill>
                  <a:schemeClr val="bg1"/>
                </a:solidFill>
              </a:rPr>
              <a:t>point</a:t>
            </a:r>
            <a:endParaRPr lang="hu-HU" sz="1400" b="1" dirty="0" smtClean="0">
              <a:solidFill>
                <a:schemeClr val="bg1"/>
              </a:solidFill>
            </a:endParaRPr>
          </a:p>
        </p:txBody>
      </p:sp>
      <p:sp>
        <p:nvSpPr>
          <p:cNvPr id="27" name="Jobbra nyíl 26"/>
          <p:cNvSpPr/>
          <p:nvPr/>
        </p:nvSpPr>
        <p:spPr bwMode="auto">
          <a:xfrm>
            <a:off x="4516016" y="1604865"/>
            <a:ext cx="1474238" cy="335902"/>
          </a:xfrm>
          <a:prstGeom prst="rightArrow">
            <a:avLst>
              <a:gd name="adj1" fmla="val 50000"/>
              <a:gd name="adj2" fmla="val 52778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sz="2000" b="1" dirty="0" err="1" smtClean="0">
              <a:solidFill>
                <a:schemeClr val="bg1"/>
              </a:solidFill>
            </a:endParaRPr>
          </a:p>
        </p:txBody>
      </p:sp>
      <p:sp>
        <p:nvSpPr>
          <p:cNvPr id="28" name="Szövegdoboz 27"/>
          <p:cNvSpPr txBox="1"/>
          <p:nvPr/>
        </p:nvSpPr>
        <p:spPr>
          <a:xfrm>
            <a:off x="4581329" y="2752531"/>
            <a:ext cx="914400" cy="9144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hu-HU" sz="3600" dirty="0" smtClean="0">
                <a:solidFill>
                  <a:srgbClr val="00B050"/>
                </a:solidFill>
                <a:latin typeface="+mn-lt"/>
                <a:sym typeface="Wingdings"/>
              </a:rPr>
              <a:t></a:t>
            </a:r>
            <a:endParaRPr lang="hu-HU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4646645" y="3564294"/>
            <a:ext cx="914400" cy="9144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hu-HU" sz="3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4659085" y="4388498"/>
            <a:ext cx="914400" cy="9144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r>
              <a:rPr lang="hu-HU" sz="3600" dirty="0" smtClean="0">
                <a:solidFill>
                  <a:srgbClr val="00B050"/>
                </a:solidFill>
                <a:latin typeface="+mn-lt"/>
                <a:sym typeface="Wingdings"/>
              </a:rPr>
              <a:t></a:t>
            </a:r>
            <a:endParaRPr lang="hu-HU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2285984" y="2357430"/>
            <a:ext cx="979715" cy="335902"/>
          </a:xfrm>
          <a:prstGeom prst="rect">
            <a:avLst/>
          </a:prstGeom>
          <a:noFill/>
          <a:effectLst/>
        </p:spPr>
        <p:txBody>
          <a:bodyPr wrap="none" rtlCol="0">
            <a:no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approved</a:t>
            </a:r>
            <a:endParaRPr lang="hu-HU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2" name="Lekerekített téglalap 31"/>
          <p:cNvSpPr/>
          <p:nvPr/>
        </p:nvSpPr>
        <p:spPr bwMode="auto">
          <a:xfrm>
            <a:off x="3007567" y="2718318"/>
            <a:ext cx="1293846" cy="8677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bg1"/>
                </a:solidFill>
              </a:rPr>
              <a:t>policy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</a:rPr>
              <a:t>decision</a:t>
            </a:r>
            <a:r>
              <a:rPr lang="hu-HU" sz="2000" b="1" dirty="0" smtClean="0">
                <a:solidFill>
                  <a:schemeClr val="bg1"/>
                </a:solidFill>
              </a:rPr>
              <a:t> </a:t>
            </a:r>
            <a:r>
              <a:rPr lang="hu-HU" sz="2000" b="1" dirty="0" err="1" smtClean="0">
                <a:solidFill>
                  <a:schemeClr val="bg1"/>
                </a:solidFill>
              </a:rPr>
              <a:t>point</a:t>
            </a:r>
            <a:endParaRPr lang="hu-HU" sz="2000" b="1" dirty="0" smtClean="0">
              <a:solidFill>
                <a:schemeClr val="bg1"/>
              </a:solidFill>
            </a:endParaRPr>
          </a:p>
        </p:txBody>
      </p:sp>
      <p:cxnSp>
        <p:nvCxnSpPr>
          <p:cNvPr id="33" name="Egyenes összekötő nyíllal 32"/>
          <p:cNvCxnSpPr/>
          <p:nvPr/>
        </p:nvCxnSpPr>
        <p:spPr bwMode="auto">
          <a:xfrm rot="5400000" flipH="1" flipV="1">
            <a:off x="3279710" y="3988837"/>
            <a:ext cx="559836" cy="6531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 bwMode="auto">
          <a:xfrm rot="10800000" flipV="1">
            <a:off x="4394718" y="3135086"/>
            <a:ext cx="391886" cy="3732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 bwMode="auto">
          <a:xfrm rot="10800000" flipV="1">
            <a:off x="4422711" y="1922105"/>
            <a:ext cx="1623527" cy="98904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 bwMode="auto">
          <a:xfrm rot="5400000" flipH="1" flipV="1">
            <a:off x="3466322" y="2467947"/>
            <a:ext cx="32657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Szövegdoboz 36"/>
          <p:cNvSpPr txBox="1"/>
          <p:nvPr/>
        </p:nvSpPr>
        <p:spPr>
          <a:xfrm>
            <a:off x="6143636" y="5143512"/>
            <a:ext cx="121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3</a:t>
            </a:r>
            <a:endParaRPr lang="hu-HU" dirty="0"/>
          </a:p>
        </p:txBody>
      </p:sp>
      <p:sp>
        <p:nvSpPr>
          <p:cNvPr id="14" name="Dia számának helye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7" grpId="0" animBg="1"/>
      <p:bldP spid="28" grpId="0"/>
      <p:bldP spid="29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concepts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Actors initiate</a:t>
            </a:r>
            <a:r>
              <a:rPr lang="hu-HU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operations</a:t>
            </a:r>
            <a:endParaRPr lang="hu-HU" dirty="0" smtClean="0"/>
          </a:p>
          <a:p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context</a:t>
            </a:r>
            <a:r>
              <a:rPr lang="hu-HU" dirty="0" smtClean="0"/>
              <a:t> </a:t>
            </a:r>
            <a:r>
              <a:rPr lang="en-US" dirty="0" smtClean="0"/>
              <a:t>of the operation includes the identifier of the actor</a:t>
            </a:r>
            <a:r>
              <a:rPr lang="hu-HU" dirty="0" smtClean="0"/>
              <a:t>, </a:t>
            </a:r>
            <a:r>
              <a:rPr lang="en-US" dirty="0" smtClean="0"/>
              <a:t>the protected object and the type of operation</a:t>
            </a:r>
            <a:endParaRPr lang="hu-HU" dirty="0" smtClean="0"/>
          </a:p>
          <a:p>
            <a:r>
              <a:rPr lang="en-US" dirty="0" smtClean="0"/>
              <a:t>The policy</a:t>
            </a:r>
            <a:r>
              <a:rPr lang="hu-HU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decision</a:t>
            </a:r>
            <a:r>
              <a:rPr lang="hu-HU" dirty="0" smtClean="0"/>
              <a:t> </a:t>
            </a:r>
            <a:r>
              <a:rPr lang="en-US" dirty="0" smtClean="0"/>
              <a:t>component evaluates:</a:t>
            </a:r>
            <a:endParaRPr lang="hu-HU" dirty="0" smtClean="0"/>
          </a:p>
          <a:p>
            <a:pPr lvl="1"/>
            <a:r>
              <a:rPr lang="en-US" dirty="0" smtClean="0"/>
              <a:t>approves or denies the operation</a:t>
            </a:r>
            <a:endParaRPr lang="hu-HU" dirty="0" smtClean="0"/>
          </a:p>
          <a:p>
            <a:r>
              <a:rPr lang="en-US" dirty="0" smtClean="0"/>
              <a:t>The policy</a:t>
            </a:r>
            <a:r>
              <a:rPr lang="hu-HU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enforcement</a:t>
            </a:r>
            <a:r>
              <a:rPr lang="hu-HU" dirty="0" smtClean="0"/>
              <a:t> </a:t>
            </a:r>
            <a:r>
              <a:rPr lang="en-US" dirty="0" smtClean="0"/>
              <a:t>component assures that the result is enforced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computer systems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57232"/>
            <a:ext cx="3925100" cy="5529321"/>
          </a:xfrm>
        </p:spPr>
        <p:txBody>
          <a:bodyPr/>
          <a:lstStyle/>
          <a:p>
            <a:r>
              <a:rPr lang="en-US" dirty="0" smtClean="0"/>
              <a:t>Is it important</a:t>
            </a:r>
            <a:r>
              <a:rPr lang="hu-HU" dirty="0" smtClean="0"/>
              <a:t>?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Is it importan</a:t>
            </a:r>
            <a:r>
              <a:rPr lang="en-US" dirty="0" smtClean="0"/>
              <a:t>t </a:t>
            </a:r>
            <a:br>
              <a:rPr lang="en-US" dirty="0" smtClean="0"/>
            </a:br>
            <a:r>
              <a:rPr lang="en-US" dirty="0" smtClean="0"/>
              <a:t>for everyone</a:t>
            </a:r>
            <a:r>
              <a:rPr lang="hu-HU" dirty="0" smtClean="0"/>
              <a:t>?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When is it important</a:t>
            </a:r>
            <a:r>
              <a:rPr lang="hu-HU" dirty="0" smtClean="0"/>
              <a:t>?</a:t>
            </a:r>
            <a:endParaRPr lang="hu-HU" dirty="0"/>
          </a:p>
        </p:txBody>
      </p:sp>
      <p:pic>
        <p:nvPicPr>
          <p:cNvPr id="4" name="Kép 3" descr="zombie2_123327767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9382" y="1143554"/>
            <a:ext cx="4770295" cy="4229662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authorization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actors in the system</a:t>
            </a:r>
            <a:endParaRPr lang="hu-HU" dirty="0" smtClean="0"/>
          </a:p>
          <a:p>
            <a:pPr lvl="1"/>
            <a:r>
              <a:rPr lang="en-US" dirty="0" smtClean="0"/>
              <a:t>Moreover: different systems identify the users differently</a:t>
            </a:r>
            <a:endParaRPr lang="hu-HU" dirty="0" smtClean="0"/>
          </a:p>
          <a:p>
            <a:r>
              <a:rPr lang="en-US" dirty="0" smtClean="0"/>
              <a:t>Ther</a:t>
            </a:r>
            <a:r>
              <a:rPr lang="en-US" dirty="0" smtClean="0"/>
              <a:t>e are many protected objects</a:t>
            </a:r>
            <a:endParaRPr lang="hu-HU" dirty="0" smtClean="0"/>
          </a:p>
          <a:p>
            <a:pPr lvl="1"/>
            <a:endParaRPr lang="hu-HU" dirty="0" smtClean="0"/>
          </a:p>
          <a:p>
            <a:r>
              <a:rPr lang="en-US" dirty="0" smtClean="0"/>
              <a:t>The whole relationship</a:t>
            </a:r>
            <a:r>
              <a:rPr lang="hu-HU" dirty="0" smtClean="0"/>
              <a:t>: 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en-US" dirty="0" smtClean="0"/>
              <a:t>Actors</a:t>
            </a:r>
            <a:r>
              <a:rPr lang="hu-HU" dirty="0" smtClean="0"/>
              <a:t>) </a:t>
            </a:r>
            <a:r>
              <a:rPr lang="hu-HU" dirty="0" smtClean="0"/>
              <a:t>X </a:t>
            </a:r>
            <a:r>
              <a:rPr lang="hu-HU" dirty="0" smtClean="0"/>
              <a:t>(</a:t>
            </a:r>
            <a:r>
              <a:rPr lang="en-US" dirty="0" smtClean="0"/>
              <a:t>Objects</a:t>
            </a:r>
            <a:r>
              <a:rPr lang="hu-HU" dirty="0" smtClean="0"/>
              <a:t>) </a:t>
            </a:r>
            <a:r>
              <a:rPr lang="hu-HU" dirty="0" smtClean="0"/>
              <a:t>X </a:t>
            </a:r>
            <a:r>
              <a:rPr lang="hu-HU" dirty="0" smtClean="0"/>
              <a:t>(</a:t>
            </a:r>
            <a:r>
              <a:rPr lang="en-US" dirty="0" smtClean="0"/>
              <a:t>Types of operation</a:t>
            </a:r>
            <a:r>
              <a:rPr lang="hu-HU" dirty="0" smtClean="0"/>
              <a:t>)</a:t>
            </a:r>
            <a:endParaRPr lang="hu-HU" dirty="0" smtClean="0"/>
          </a:p>
          <a:p>
            <a:pPr lvl="1"/>
            <a:r>
              <a:rPr lang="en-US" dirty="0" smtClean="0"/>
              <a:t>This is</a:t>
            </a:r>
            <a:r>
              <a:rPr lang="hu-HU" dirty="0" smtClean="0"/>
              <a:t> </a:t>
            </a:r>
            <a:r>
              <a:rPr lang="en-US" dirty="0" smtClean="0"/>
              <a:t>called</a:t>
            </a:r>
            <a:r>
              <a:rPr lang="hu-HU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access matrix</a:t>
            </a:r>
            <a:endParaRPr lang="hu-HU" i="1" dirty="0" smtClean="0"/>
          </a:p>
          <a:p>
            <a:pPr lvl="1"/>
            <a:r>
              <a:rPr lang="en-US" dirty="0" smtClean="0"/>
              <a:t>It is unmanageable, the whole matrix is huge!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172245"/>
              </p:ext>
            </p:extLst>
          </p:nvPr>
        </p:nvGraphicFramePr>
        <p:xfrm>
          <a:off x="304800" y="762000"/>
          <a:ext cx="8534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Categorizing authorization methods</a:t>
            </a:r>
            <a:endParaRPr lang="hu-HU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9F3A26-CB38-4274-9C68-17F6E912B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21D799-BA48-4906-9E13-A8799AF56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309887-7D4B-40C2-9536-9555F5FB0E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BCD970-DCA9-4525-A54B-A59D4F378D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230F7A-D6E5-4D8A-A785-D029C17BF2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38ECED-ADAD-481E-AE09-44D1BEAD8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BCA2D9-90BA-40C5-9ED5-8EEC94B17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5FF8B4-5B3E-4F07-B149-CC369DF85B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637C08-0755-448B-8FAB-5A6436B95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0BEAF-0A9E-49AB-A62A-883A7F067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7BE697-9B4E-4CEE-85A5-D37A2E873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D5B45-69B5-4B9B-B7E5-9F17DF76C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4B88F2-5B56-4EBE-9C50-7B19204ED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4A599-4BE3-4375-AACA-DF7C1FC374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D8F7DB-9DD8-440F-A973-0481F6E62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74D909-AD19-49CF-9645-DBE023C7B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316BA9-5736-474D-98E8-551799210D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2CC824-A340-4D41-8198-668AFCD37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B6A8F7-E322-40DE-A399-4170A67F82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Category</a:t>
            </a:r>
            <a:r>
              <a:rPr lang="en-US" dirty="0"/>
              <a:t>: </a:t>
            </a:r>
            <a:r>
              <a:rPr lang="en-US" dirty="0" smtClean="0"/>
              <a:t>Compulsoriness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en-US" dirty="0" smtClean="0"/>
              <a:t>Classical concepts</a:t>
            </a:r>
            <a:r>
              <a:rPr lang="hu-HU" dirty="0" smtClean="0"/>
              <a:t> </a:t>
            </a:r>
            <a:r>
              <a:rPr lang="hu-HU" dirty="0" smtClean="0"/>
              <a:t>(US </a:t>
            </a:r>
            <a:r>
              <a:rPr lang="hu-HU" dirty="0" err="1" smtClean="0"/>
              <a:t>DoD</a:t>
            </a:r>
            <a:r>
              <a:rPr lang="hu-HU" dirty="0" smtClean="0"/>
              <a:t> </a:t>
            </a:r>
            <a:r>
              <a:rPr lang="en-US" dirty="0" smtClean="0"/>
              <a:t>standard</a:t>
            </a:r>
            <a:r>
              <a:rPr lang="hu-HU" dirty="0" smtClean="0"/>
              <a:t>)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M</a:t>
            </a:r>
            <a:r>
              <a:rPr lang="hu-HU" dirty="0" err="1" smtClean="0"/>
              <a:t>andatory</a:t>
            </a:r>
            <a:endParaRPr lang="hu-HU" dirty="0" smtClean="0"/>
          </a:p>
          <a:p>
            <a:pPr lvl="1"/>
            <a:r>
              <a:rPr lang="en-US" dirty="0" smtClean="0"/>
              <a:t>security </a:t>
            </a:r>
            <a:r>
              <a:rPr lang="en-US" dirty="0" smtClean="0"/>
              <a:t>policy is managed centrally</a:t>
            </a:r>
            <a:endParaRPr lang="hu-HU" dirty="0" smtClean="0"/>
          </a:p>
          <a:p>
            <a:pPr lvl="1"/>
            <a:r>
              <a:rPr lang="en-US" dirty="0" smtClean="0"/>
              <a:t>users cannot change the policy</a:t>
            </a:r>
            <a:endParaRPr lang="hu-HU" dirty="0" smtClean="0"/>
          </a:p>
          <a:p>
            <a:r>
              <a:rPr lang="en-US" dirty="0" smtClean="0"/>
              <a:t>Discretionary</a:t>
            </a:r>
            <a:endParaRPr lang="hu-HU" dirty="0" smtClean="0"/>
          </a:p>
          <a:p>
            <a:pPr lvl="1"/>
            <a:r>
              <a:rPr lang="en-US" dirty="0" smtClean="0"/>
              <a:t>the owner of the resource can change the permissions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</a:t>
            </a:r>
            <a:r>
              <a:rPr lang="hu-HU" dirty="0" smtClean="0"/>
              <a:t> </a:t>
            </a:r>
            <a:r>
              <a:rPr lang="en-US" dirty="0" smtClean="0"/>
              <a:t>type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8"/>
            <a:ext cx="8534400" cy="5390720"/>
          </a:xfrm>
        </p:spPr>
        <p:txBody>
          <a:bodyPr>
            <a:normAutofit/>
          </a:bodyPr>
          <a:lstStyle/>
          <a:p>
            <a:r>
              <a:rPr lang="en-US" dirty="0" smtClean="0"/>
              <a:t>Integrity control</a:t>
            </a:r>
            <a:endParaRPr lang="hu-HU" dirty="0" smtClean="0"/>
          </a:p>
          <a:p>
            <a:pPr lvl="1"/>
            <a:r>
              <a:rPr lang="en-US" dirty="0" smtClean="0"/>
              <a:t>Labeling objects</a:t>
            </a:r>
            <a:endParaRPr lang="hu-HU" dirty="0" smtClean="0"/>
          </a:p>
          <a:p>
            <a:pPr lvl="2"/>
            <a:r>
              <a:rPr lang="en-US" dirty="0" smtClean="0"/>
              <a:t>Integrity level: high – low, public – secret</a:t>
            </a:r>
            <a:endParaRPr lang="hu-HU" dirty="0" smtClean="0"/>
          </a:p>
          <a:p>
            <a:pPr lvl="1"/>
            <a:r>
              <a:rPr lang="en-US" dirty="0" smtClean="0"/>
              <a:t>Typical validation</a:t>
            </a:r>
            <a:r>
              <a:rPr lang="hu-HU" dirty="0" smtClean="0"/>
              <a:t>:</a:t>
            </a:r>
            <a:endParaRPr lang="hu-HU" dirty="0" smtClean="0"/>
          </a:p>
          <a:p>
            <a:pPr lvl="2"/>
            <a:r>
              <a:rPr lang="en-US" dirty="0" smtClean="0"/>
              <a:t>lower level actor cannot read a higher level object</a:t>
            </a:r>
            <a:endParaRPr lang="hu-HU" dirty="0" smtClean="0"/>
          </a:p>
          <a:p>
            <a:pPr lvl="1"/>
            <a:r>
              <a:rPr lang="hu-HU" dirty="0" smtClean="0"/>
              <a:t>Bell</a:t>
            </a:r>
            <a:r>
              <a:rPr lang="en-US" dirty="0"/>
              <a:t>-</a:t>
            </a:r>
            <a:r>
              <a:rPr lang="hu-HU" dirty="0" err="1" smtClean="0"/>
              <a:t>LaPadula</a:t>
            </a:r>
            <a:r>
              <a:rPr lang="hu-HU" dirty="0" smtClean="0"/>
              <a:t> (</a:t>
            </a:r>
            <a:r>
              <a:rPr lang="en-US" dirty="0" smtClean="0"/>
              <a:t>confidentiality</a:t>
            </a:r>
            <a:r>
              <a:rPr lang="hu-HU" dirty="0" smtClean="0"/>
              <a:t>)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Biba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en-US" dirty="0" smtClean="0"/>
              <a:t>integrity</a:t>
            </a:r>
            <a:r>
              <a:rPr lang="hu-HU" dirty="0" smtClean="0"/>
              <a:t>)</a:t>
            </a:r>
            <a:endParaRPr lang="hu-HU" dirty="0" smtClean="0"/>
          </a:p>
          <a:p>
            <a:endParaRPr lang="en-US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  <p:sp>
        <p:nvSpPr>
          <p:cNvPr id="5" name="Lekerekített téglalap feliratnak 4"/>
          <p:cNvSpPr/>
          <p:nvPr/>
        </p:nvSpPr>
        <p:spPr>
          <a:xfrm>
            <a:off x="4716016" y="4835454"/>
            <a:ext cx="2520280" cy="1440160"/>
          </a:xfrm>
          <a:prstGeom prst="wedgeRoundRectCallout">
            <a:avLst>
              <a:gd name="adj1" fmla="val 24726"/>
              <a:gd name="adj2" fmla="val -11400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„</a:t>
            </a:r>
            <a:r>
              <a:rPr lang="hu-HU" sz="2400" dirty="0" smtClean="0">
                <a:solidFill>
                  <a:schemeClr val="bg1"/>
                </a:solidFill>
              </a:rPr>
              <a:t>No </a:t>
            </a:r>
            <a:r>
              <a:rPr lang="hu-HU" sz="2400" dirty="0" err="1" smtClean="0">
                <a:solidFill>
                  <a:schemeClr val="bg1"/>
                </a:solidFill>
              </a:rPr>
              <a:t>write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up</a:t>
            </a:r>
            <a:r>
              <a:rPr lang="hu-HU" sz="2400" dirty="0" smtClean="0">
                <a:solidFill>
                  <a:schemeClr val="bg1"/>
                </a:solidFill>
              </a:rPr>
              <a:t>”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„</a:t>
            </a:r>
            <a:r>
              <a:rPr lang="hu-HU" sz="2400" dirty="0" smtClean="0">
                <a:solidFill>
                  <a:schemeClr val="bg1"/>
                </a:solidFill>
              </a:rPr>
              <a:t>No </a:t>
            </a:r>
            <a:r>
              <a:rPr lang="hu-HU" sz="2400" dirty="0" err="1" smtClean="0">
                <a:solidFill>
                  <a:schemeClr val="bg1"/>
                </a:solidFill>
              </a:rPr>
              <a:t>read</a:t>
            </a:r>
            <a:r>
              <a:rPr lang="hu-HU" sz="2400" dirty="0" smtClean="0">
                <a:solidFill>
                  <a:schemeClr val="bg1"/>
                </a:solidFill>
              </a:rPr>
              <a:t> down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971600" y="4797152"/>
            <a:ext cx="2520280" cy="1516764"/>
          </a:xfrm>
          <a:prstGeom prst="wedgeRoundRectCallout">
            <a:avLst>
              <a:gd name="adj1" fmla="val 1374"/>
              <a:gd name="adj2" fmla="val -10386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 smtClean="0">
                <a:solidFill>
                  <a:schemeClr val="bg1"/>
                </a:solidFill>
              </a:rPr>
              <a:t>„</a:t>
            </a:r>
            <a:r>
              <a:rPr lang="hu-HU" sz="2400" dirty="0" smtClean="0">
                <a:solidFill>
                  <a:schemeClr val="bg1"/>
                </a:solidFill>
              </a:rPr>
              <a:t>No </a:t>
            </a:r>
            <a:r>
              <a:rPr lang="hu-HU" sz="2400" dirty="0" err="1" smtClean="0">
                <a:solidFill>
                  <a:schemeClr val="bg1"/>
                </a:solidFill>
              </a:rPr>
              <a:t>read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up</a:t>
            </a:r>
            <a:r>
              <a:rPr lang="hu-HU" sz="2400" dirty="0" smtClean="0">
                <a:solidFill>
                  <a:schemeClr val="bg1"/>
                </a:solidFill>
              </a:rPr>
              <a:t>”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„</a:t>
            </a:r>
            <a:r>
              <a:rPr lang="hu-HU" sz="2400" dirty="0" smtClean="0">
                <a:solidFill>
                  <a:schemeClr val="bg1"/>
                </a:solidFill>
              </a:rPr>
              <a:t>No </a:t>
            </a:r>
            <a:r>
              <a:rPr lang="hu-HU" sz="2400" dirty="0" err="1" smtClean="0">
                <a:solidFill>
                  <a:schemeClr val="bg1"/>
                </a:solidFill>
              </a:rPr>
              <a:t>write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smtClean="0">
                <a:solidFill>
                  <a:schemeClr val="bg1"/>
                </a:solidFill>
              </a:rPr>
              <a:t>down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8149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Category:</a:t>
            </a:r>
            <a:r>
              <a:rPr lang="hu-HU" dirty="0" smtClean="0"/>
              <a:t> </a:t>
            </a:r>
            <a:r>
              <a:rPr lang="en-US" dirty="0" smtClean="0"/>
              <a:t>type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8"/>
            <a:ext cx="8534400" cy="5390720"/>
          </a:xfrm>
        </p:spPr>
        <p:txBody>
          <a:bodyPr>
            <a:normAutofit/>
          </a:bodyPr>
          <a:lstStyle/>
          <a:p>
            <a:r>
              <a:rPr lang="en-US" dirty="0" smtClean="0"/>
              <a:t>Integrity control</a:t>
            </a:r>
            <a:endParaRPr lang="hu-HU" dirty="0" smtClean="0"/>
          </a:p>
          <a:p>
            <a:pPr lvl="1"/>
            <a:r>
              <a:rPr lang="en-US" dirty="0" smtClean="0"/>
              <a:t>Labeling objects</a:t>
            </a:r>
            <a:endParaRPr lang="hu-HU" dirty="0" smtClean="0"/>
          </a:p>
          <a:p>
            <a:pPr lvl="2"/>
            <a:r>
              <a:rPr lang="en-US" dirty="0" smtClean="0"/>
              <a:t>Integrity level: high – low, public – secret</a:t>
            </a:r>
            <a:endParaRPr lang="hu-HU" dirty="0" smtClean="0"/>
          </a:p>
          <a:p>
            <a:pPr lvl="1"/>
            <a:r>
              <a:rPr lang="en-US" dirty="0" smtClean="0"/>
              <a:t>Typical validation</a:t>
            </a:r>
            <a:r>
              <a:rPr lang="hu-HU" dirty="0" smtClean="0"/>
              <a:t>:</a:t>
            </a:r>
            <a:endParaRPr lang="hu-HU" dirty="0" smtClean="0"/>
          </a:p>
          <a:p>
            <a:pPr lvl="2"/>
            <a:r>
              <a:rPr lang="en-US" dirty="0" smtClean="0"/>
              <a:t>lower level actor cannot read a higher level object</a:t>
            </a:r>
            <a:endParaRPr lang="hu-HU" dirty="0" smtClean="0"/>
          </a:p>
          <a:p>
            <a:pPr lvl="1"/>
            <a:r>
              <a:rPr lang="hu-HU" dirty="0" smtClean="0"/>
              <a:t>Bell</a:t>
            </a:r>
            <a:r>
              <a:rPr lang="en-US" dirty="0"/>
              <a:t>-</a:t>
            </a:r>
            <a:r>
              <a:rPr lang="hu-HU" dirty="0" err="1" smtClean="0"/>
              <a:t>LaPadula</a:t>
            </a:r>
            <a:r>
              <a:rPr lang="hu-HU" dirty="0" smtClean="0"/>
              <a:t> (</a:t>
            </a:r>
            <a:r>
              <a:rPr lang="en-US" dirty="0" smtClean="0"/>
              <a:t>confidentiality</a:t>
            </a:r>
            <a:r>
              <a:rPr lang="hu-HU" dirty="0" smtClean="0"/>
              <a:t>)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hu-HU" dirty="0" err="1" smtClean="0"/>
              <a:t>Biba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en-US" dirty="0" smtClean="0"/>
              <a:t>integrity</a:t>
            </a:r>
            <a:r>
              <a:rPr lang="hu-HU" dirty="0" smtClean="0"/>
              <a:t>)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Access control lists</a:t>
            </a:r>
            <a:endParaRPr lang="hu-HU" dirty="0" smtClean="0"/>
          </a:p>
          <a:p>
            <a:pPr lvl="1"/>
            <a:r>
              <a:rPr lang="en-US" dirty="0" smtClean="0"/>
              <a:t>object</a:t>
            </a:r>
            <a:r>
              <a:rPr lang="hu-HU" dirty="0" smtClean="0"/>
              <a:t> </a:t>
            </a:r>
            <a:r>
              <a:rPr lang="hu-HU" dirty="0" smtClean="0">
                <a:latin typeface="Arial"/>
                <a:cs typeface="Arial"/>
              </a:rPr>
              <a:t>→ </a:t>
            </a:r>
            <a:r>
              <a:rPr lang="hu-HU" dirty="0" smtClean="0">
                <a:latin typeface="Arial"/>
                <a:cs typeface="Arial"/>
              </a:rPr>
              <a:t>(</a:t>
            </a:r>
            <a:r>
              <a:rPr lang="en-US" dirty="0" smtClean="0">
                <a:cs typeface="Arial"/>
              </a:rPr>
              <a:t>actor</a:t>
            </a:r>
            <a:r>
              <a:rPr lang="hu-HU" dirty="0" smtClean="0">
                <a:cs typeface="Arial"/>
              </a:rPr>
              <a:t>, </a:t>
            </a:r>
            <a:r>
              <a:rPr lang="en-US" dirty="0" smtClean="0">
                <a:cs typeface="Arial"/>
              </a:rPr>
              <a:t>permissions</a:t>
            </a:r>
            <a:r>
              <a:rPr lang="hu-HU" dirty="0" smtClean="0">
                <a:cs typeface="Arial"/>
              </a:rPr>
              <a:t>)</a:t>
            </a:r>
            <a:endParaRPr lang="hu-HU" dirty="0" smtClean="0">
              <a:cs typeface="Arial"/>
            </a:endParaRPr>
          </a:p>
          <a:p>
            <a:pPr lvl="2"/>
            <a:r>
              <a:rPr lang="en-US" dirty="0" smtClean="0">
                <a:cs typeface="Arial"/>
              </a:rPr>
              <a:t>Permission</a:t>
            </a:r>
            <a:r>
              <a:rPr lang="hu-HU" dirty="0" smtClean="0">
                <a:cs typeface="Arial"/>
              </a:rPr>
              <a:t>: </a:t>
            </a:r>
            <a:r>
              <a:rPr lang="en-US" dirty="0" smtClean="0">
                <a:cs typeface="Arial"/>
              </a:rPr>
              <a:t>read</a:t>
            </a:r>
            <a:r>
              <a:rPr lang="hu-HU" dirty="0" smtClean="0">
                <a:cs typeface="Arial"/>
              </a:rPr>
              <a:t>, </a:t>
            </a:r>
            <a:r>
              <a:rPr lang="en-US" dirty="0" smtClean="0">
                <a:cs typeface="Arial"/>
              </a:rPr>
              <a:t>write, execute</a:t>
            </a:r>
            <a:r>
              <a:rPr lang="hu-HU" dirty="0" smtClean="0">
                <a:cs typeface="Arial"/>
              </a:rPr>
              <a:t>…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05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</a:t>
            </a:r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928794" y="3143248"/>
            <a:ext cx="3429024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" name="Csoportba foglalás 9"/>
          <p:cNvGrpSpPr/>
          <p:nvPr/>
        </p:nvGrpSpPr>
        <p:grpSpPr>
          <a:xfrm>
            <a:off x="1142976" y="2714620"/>
            <a:ext cx="609599" cy="993058"/>
            <a:chOff x="1818969" y="1661651"/>
            <a:chExt cx="609599" cy="99305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" name="Téglalap 5"/>
            <p:cNvSpPr/>
            <p:nvPr/>
          </p:nvSpPr>
          <p:spPr bwMode="auto">
            <a:xfrm>
              <a:off x="1818969" y="2064773"/>
              <a:ext cx="609599" cy="68827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 rot="-1800000">
              <a:off x="2202424" y="2261419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2094271" y="192712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Ellipszis 8"/>
            <p:cNvSpPr/>
            <p:nvPr/>
          </p:nvSpPr>
          <p:spPr bwMode="auto">
            <a:xfrm>
              <a:off x="1995948" y="1661651"/>
              <a:ext cx="275304" cy="275304"/>
            </a:xfrm>
            <a:prstGeom prst="ellipse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 rot="1800000">
              <a:off x="1991032" y="225650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Csoportba foglalás 14"/>
          <p:cNvGrpSpPr/>
          <p:nvPr/>
        </p:nvGrpSpPr>
        <p:grpSpPr>
          <a:xfrm>
            <a:off x="7572396" y="2786058"/>
            <a:ext cx="983226" cy="571504"/>
            <a:chOff x="3972232" y="3057833"/>
            <a:chExt cx="983226" cy="57150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2" name="Téglalap 11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3972232" y="3362632"/>
              <a:ext cx="983226" cy="2667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4"/>
          <p:cNvGrpSpPr/>
          <p:nvPr/>
        </p:nvGrpSpPr>
        <p:grpSpPr>
          <a:xfrm>
            <a:off x="5357818" y="2786058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Téglalap 17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2000" b="1" dirty="0" smtClean="0">
                  <a:solidFill>
                    <a:schemeClr val="bg1"/>
                  </a:solidFill>
                </a:rPr>
                <a:t>+ </a:t>
              </a:r>
              <a:r>
                <a:rPr lang="hu-HU" sz="2000" b="1" dirty="0" err="1" smtClean="0">
                  <a:solidFill>
                    <a:schemeClr val="bg1"/>
                  </a:solidFill>
                </a:rPr>
                <a:t>mask</a:t>
              </a:r>
              <a:endParaRPr lang="hu-HU" sz="2000" b="1" dirty="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20" name="Egyenes összekötő 19"/>
          <p:cNvCxnSpPr/>
          <p:nvPr/>
        </p:nvCxnSpPr>
        <p:spPr>
          <a:xfrm>
            <a:off x="6357950" y="3143248"/>
            <a:ext cx="1214446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4929190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928662" y="4071942"/>
            <a:ext cx="75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Actor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7072330" y="4071942"/>
            <a:ext cx="191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Protected object</a:t>
            </a:r>
            <a:endParaRPr lang="hu-HU" sz="2000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222051" y="4071942"/>
            <a:ext cx="1325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 err="1" smtClean="0"/>
              <a:t>Permission</a:t>
            </a:r>
            <a:endParaRPr lang="hu-HU" sz="2000" dirty="0"/>
          </a:p>
        </p:txBody>
      </p:sp>
      <p:sp>
        <p:nvSpPr>
          <p:cNvPr id="24" name="Lekerekített téglalap feliratnak 23"/>
          <p:cNvSpPr/>
          <p:nvPr/>
        </p:nvSpPr>
        <p:spPr>
          <a:xfrm>
            <a:off x="1928794" y="4077072"/>
            <a:ext cx="3286148" cy="1800209"/>
          </a:xfrm>
          <a:prstGeom prst="wedgeRoundRectCallout">
            <a:avLst>
              <a:gd name="adj1" fmla="val 56803"/>
              <a:gd name="adj2" fmla="val -79635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</a:t>
            </a:r>
            <a:r>
              <a:rPr lang="hu-HU" sz="2400" dirty="0" err="1" smtClean="0">
                <a:solidFill>
                  <a:schemeClr val="bg1"/>
                </a:solidFill>
              </a:rPr>
              <a:t>ccess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mask</a:t>
            </a:r>
            <a:r>
              <a:rPr lang="en-US" sz="2400" dirty="0">
                <a:solidFill>
                  <a:schemeClr val="bg1"/>
                </a:solidFill>
              </a:rPr>
              <a:t>: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contains the operations the permission is defined for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7" name="Téglalap 26"/>
          <p:cNvSpPr/>
          <p:nvPr/>
        </p:nvSpPr>
        <p:spPr bwMode="auto">
          <a:xfrm>
            <a:off x="7572396" y="3357562"/>
            <a:ext cx="983226" cy="6764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+ OP1()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+ OP2()</a:t>
            </a:r>
          </a:p>
        </p:txBody>
      </p:sp>
      <p:cxnSp>
        <p:nvCxnSpPr>
          <p:cNvPr id="31" name="Egyenes összekötő nyíllal 30"/>
          <p:cNvCxnSpPr/>
          <p:nvPr/>
        </p:nvCxnSpPr>
        <p:spPr>
          <a:xfrm>
            <a:off x="6429388" y="3429000"/>
            <a:ext cx="1071570" cy="35719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Dia számának helye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lists</a:t>
            </a:r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928794" y="3143248"/>
            <a:ext cx="3429024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" name="Csoportba foglalás 9"/>
          <p:cNvGrpSpPr/>
          <p:nvPr/>
        </p:nvGrpSpPr>
        <p:grpSpPr>
          <a:xfrm>
            <a:off x="1142976" y="2714620"/>
            <a:ext cx="609599" cy="993058"/>
            <a:chOff x="1818969" y="1661651"/>
            <a:chExt cx="609599" cy="99305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" name="Téglalap 5"/>
            <p:cNvSpPr/>
            <p:nvPr/>
          </p:nvSpPr>
          <p:spPr bwMode="auto">
            <a:xfrm>
              <a:off x="1818969" y="2064773"/>
              <a:ext cx="609599" cy="68827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 rot="-1800000">
              <a:off x="2202424" y="2261419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2094271" y="192712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Ellipszis 8"/>
            <p:cNvSpPr/>
            <p:nvPr/>
          </p:nvSpPr>
          <p:spPr bwMode="auto">
            <a:xfrm>
              <a:off x="1995948" y="1661651"/>
              <a:ext cx="275304" cy="275304"/>
            </a:xfrm>
            <a:prstGeom prst="ellipse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 rot="1800000">
              <a:off x="1991032" y="225650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Csoportba foglalás 14"/>
          <p:cNvGrpSpPr/>
          <p:nvPr/>
        </p:nvGrpSpPr>
        <p:grpSpPr>
          <a:xfrm>
            <a:off x="7572396" y="2786058"/>
            <a:ext cx="983226" cy="571504"/>
            <a:chOff x="3972232" y="3057833"/>
            <a:chExt cx="983226" cy="571504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2" name="Téglalap 11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3972232" y="3362632"/>
              <a:ext cx="983226" cy="266705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14"/>
          <p:cNvGrpSpPr/>
          <p:nvPr/>
        </p:nvGrpSpPr>
        <p:grpSpPr>
          <a:xfrm>
            <a:off x="5357818" y="2786058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Téglalap 17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2000" b="1" dirty="0" smtClean="0">
                  <a:solidFill>
                    <a:schemeClr val="bg1"/>
                  </a:solidFill>
                </a:rPr>
                <a:t>+ </a:t>
              </a:r>
              <a:r>
                <a:rPr lang="hu-HU" sz="2000" b="1" dirty="0" err="1" smtClean="0">
                  <a:solidFill>
                    <a:schemeClr val="bg1"/>
                  </a:solidFill>
                </a:rPr>
                <a:t>mask</a:t>
              </a:r>
              <a:endParaRPr lang="hu-HU" sz="2000" b="1" dirty="0" smtClean="0">
                <a:solidFill>
                  <a:schemeClr val="bg1"/>
                </a:solidFill>
              </a:endParaRPr>
            </a:p>
          </p:txBody>
        </p:sp>
      </p:grpSp>
      <p:cxnSp>
        <p:nvCxnSpPr>
          <p:cNvPr id="20" name="Egyenes összekötő 19"/>
          <p:cNvCxnSpPr/>
          <p:nvPr/>
        </p:nvCxnSpPr>
        <p:spPr>
          <a:xfrm>
            <a:off x="6357950" y="3143248"/>
            <a:ext cx="1214446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4929190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928662" y="4071942"/>
            <a:ext cx="75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Actor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7072330" y="4071942"/>
            <a:ext cx="191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Protected object</a:t>
            </a:r>
            <a:endParaRPr lang="hu-HU" sz="2000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5222051" y="4071942"/>
            <a:ext cx="1325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 err="1" smtClean="0"/>
              <a:t>Permission</a:t>
            </a:r>
            <a:endParaRPr lang="hu-HU" sz="2000" dirty="0"/>
          </a:p>
        </p:txBody>
      </p:sp>
      <p:sp>
        <p:nvSpPr>
          <p:cNvPr id="27" name="Téglalap 26"/>
          <p:cNvSpPr/>
          <p:nvPr/>
        </p:nvSpPr>
        <p:spPr bwMode="auto">
          <a:xfrm>
            <a:off x="7572396" y="3357562"/>
            <a:ext cx="983226" cy="6764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+ OP1()</a:t>
            </a:r>
          </a:p>
          <a:p>
            <a:pPr marL="0" marR="0" indent="0" algn="ctr" defTabSz="762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2000" b="1" dirty="0" smtClean="0">
                <a:solidFill>
                  <a:schemeClr val="bg1"/>
                </a:solidFill>
              </a:rPr>
              <a:t>+ OP2()</a:t>
            </a:r>
          </a:p>
        </p:txBody>
      </p:sp>
      <p:sp>
        <p:nvSpPr>
          <p:cNvPr id="14" name="Dia számának helye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  <p:sp>
        <p:nvSpPr>
          <p:cNvPr id="23" name="Lekerekített téglalap feliratnak 22"/>
          <p:cNvSpPr/>
          <p:nvPr/>
        </p:nvSpPr>
        <p:spPr>
          <a:xfrm>
            <a:off x="4863345" y="928670"/>
            <a:ext cx="4126498" cy="1204186"/>
          </a:xfrm>
          <a:prstGeom prst="wedgeRoundRectCallout">
            <a:avLst>
              <a:gd name="adj1" fmla="val -6966"/>
              <a:gd name="adj2" fmla="val 144377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 permission can be defined for a set of objects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Lekerekített téglalap feliratnak 23"/>
          <p:cNvSpPr/>
          <p:nvPr/>
        </p:nvSpPr>
        <p:spPr>
          <a:xfrm>
            <a:off x="5148064" y="4797152"/>
            <a:ext cx="2736304" cy="1428760"/>
          </a:xfrm>
          <a:prstGeom prst="wedgeRoundRectCallout">
            <a:avLst>
              <a:gd name="adj1" fmla="val 336"/>
              <a:gd name="adj2" fmla="val -128635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Sometimes the ordering is also defined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6429388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20338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Egyenes összekötő 27"/>
          <p:cNvCxnSpPr/>
          <p:nvPr/>
        </p:nvCxnSpPr>
        <p:spPr>
          <a:xfrm>
            <a:off x="1928794" y="3143248"/>
            <a:ext cx="3429024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Role-based</a:t>
            </a:r>
            <a:r>
              <a:rPr lang="hu-HU" dirty="0"/>
              <a:t> Access </a:t>
            </a:r>
            <a:r>
              <a:rPr lang="hu-HU" dirty="0" err="1"/>
              <a:t>Control</a:t>
            </a:r>
            <a:r>
              <a:rPr lang="hu-HU" dirty="0"/>
              <a:t> (RBAC</a:t>
            </a:r>
            <a:r>
              <a:rPr lang="hu-HU" dirty="0" smtClean="0"/>
              <a:t>)</a:t>
            </a:r>
            <a:endParaRPr lang="hu-HU" dirty="0"/>
          </a:p>
        </p:txBody>
      </p:sp>
      <p:grpSp>
        <p:nvGrpSpPr>
          <p:cNvPr id="3" name="Csoportba foglalás 9"/>
          <p:cNvGrpSpPr/>
          <p:nvPr/>
        </p:nvGrpSpPr>
        <p:grpSpPr>
          <a:xfrm>
            <a:off x="1142976" y="2714620"/>
            <a:ext cx="609599" cy="993058"/>
            <a:chOff x="1818969" y="1661651"/>
            <a:chExt cx="609599" cy="99305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5" name="Téglalap 4"/>
            <p:cNvSpPr/>
            <p:nvPr/>
          </p:nvSpPr>
          <p:spPr bwMode="auto">
            <a:xfrm>
              <a:off x="1818969" y="2064773"/>
              <a:ext cx="609599" cy="68827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 rot="-1800000">
              <a:off x="2202424" y="2261419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2094271" y="192712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Ellipszis 7"/>
            <p:cNvSpPr/>
            <p:nvPr/>
          </p:nvSpPr>
          <p:spPr bwMode="auto">
            <a:xfrm>
              <a:off x="1995948" y="1661651"/>
              <a:ext cx="275304" cy="275304"/>
            </a:xfrm>
            <a:prstGeom prst="ellipse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 rot="1800000">
              <a:off x="1991032" y="225650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Csoportba foglalás 14"/>
          <p:cNvGrpSpPr/>
          <p:nvPr/>
        </p:nvGrpSpPr>
        <p:grpSpPr>
          <a:xfrm>
            <a:off x="7572396" y="2786058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1" name="Téglalap 10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" name="Szövegdoboz 12"/>
          <p:cNvSpPr txBox="1"/>
          <p:nvPr/>
        </p:nvSpPr>
        <p:spPr>
          <a:xfrm>
            <a:off x="928662" y="4071942"/>
            <a:ext cx="75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Actor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7072330" y="4071942"/>
            <a:ext cx="191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Protected object</a:t>
            </a:r>
            <a:endParaRPr lang="hu-HU" sz="2000" dirty="0"/>
          </a:p>
        </p:txBody>
      </p:sp>
      <p:sp>
        <p:nvSpPr>
          <p:cNvPr id="15" name="Robbanás 2 14"/>
          <p:cNvSpPr/>
          <p:nvPr/>
        </p:nvSpPr>
        <p:spPr>
          <a:xfrm>
            <a:off x="2571736" y="2214554"/>
            <a:ext cx="2000264" cy="1785950"/>
          </a:xfrm>
          <a:prstGeom prst="irregularSeal2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10" name="Csoportba foglalás 14"/>
          <p:cNvGrpSpPr/>
          <p:nvPr/>
        </p:nvGrpSpPr>
        <p:grpSpPr>
          <a:xfrm>
            <a:off x="3000364" y="2786058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7" name="Téglalap 16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9" name="Szövegdoboz 18"/>
          <p:cNvSpPr txBox="1"/>
          <p:nvPr/>
        </p:nvSpPr>
        <p:spPr>
          <a:xfrm>
            <a:off x="3189270" y="4071942"/>
            <a:ext cx="641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 err="1" smtClean="0"/>
              <a:t>Role</a:t>
            </a:r>
            <a:endParaRPr lang="hu-HU" dirty="0"/>
          </a:p>
        </p:txBody>
      </p:sp>
      <p:grpSp>
        <p:nvGrpSpPr>
          <p:cNvPr id="16" name="Csoportba foglalás 14"/>
          <p:cNvGrpSpPr/>
          <p:nvPr/>
        </p:nvGrpSpPr>
        <p:grpSpPr>
          <a:xfrm>
            <a:off x="5357818" y="2786058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1" name="Téglalap 20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2000" b="1" dirty="0" smtClean="0">
                  <a:solidFill>
                    <a:schemeClr val="bg1"/>
                  </a:solidFill>
                </a:rPr>
                <a:t>+ </a:t>
              </a:r>
              <a:r>
                <a:rPr lang="hu-HU" sz="2000" b="1" dirty="0" err="1" smtClean="0">
                  <a:solidFill>
                    <a:schemeClr val="bg1"/>
                  </a:solidFill>
                </a:rPr>
                <a:t>mask</a:t>
              </a:r>
              <a:endParaRPr lang="hu-HU" sz="2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3" name="Szövegdoboz 22"/>
          <p:cNvSpPr txBox="1"/>
          <p:nvPr/>
        </p:nvSpPr>
        <p:spPr>
          <a:xfrm>
            <a:off x="5222051" y="4071942"/>
            <a:ext cx="1325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 err="1" smtClean="0"/>
              <a:t>Permission</a:t>
            </a:r>
            <a:endParaRPr lang="hu-HU" sz="2000" dirty="0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6357950" y="3143248"/>
            <a:ext cx="1214446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0" name="Csoportba foglalás 38"/>
          <p:cNvGrpSpPr/>
          <p:nvPr/>
        </p:nvGrpSpPr>
        <p:grpSpPr>
          <a:xfrm>
            <a:off x="3213884" y="2214554"/>
            <a:ext cx="501654" cy="572298"/>
            <a:chOff x="3213884" y="2214554"/>
            <a:chExt cx="501654" cy="572298"/>
          </a:xfrm>
        </p:grpSpPr>
        <p:cxnSp>
          <p:nvCxnSpPr>
            <p:cNvPr id="34" name="Egyenes összekötő 33"/>
            <p:cNvCxnSpPr/>
            <p:nvPr/>
          </p:nvCxnSpPr>
          <p:spPr>
            <a:xfrm rot="5400000" flipH="1" flipV="1">
              <a:off x="2928926" y="2500306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Egyenes összekötő 35"/>
            <p:cNvCxnSpPr/>
            <p:nvPr/>
          </p:nvCxnSpPr>
          <p:spPr>
            <a:xfrm>
              <a:off x="3214678" y="2214554"/>
              <a:ext cx="500066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Egyenes összekötő nyíllal 37"/>
            <p:cNvCxnSpPr/>
            <p:nvPr/>
          </p:nvCxnSpPr>
          <p:spPr>
            <a:xfrm rot="5400000">
              <a:off x="3428992" y="250030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Szövegdoboz 39"/>
          <p:cNvSpPr txBox="1"/>
          <p:nvPr/>
        </p:nvSpPr>
        <p:spPr>
          <a:xfrm>
            <a:off x="1857356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3786182" y="242886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42" name="Szövegdoboz 41"/>
          <p:cNvSpPr txBox="1"/>
          <p:nvPr/>
        </p:nvSpPr>
        <p:spPr>
          <a:xfrm>
            <a:off x="4929190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43" name="Szövegdoboz 42"/>
          <p:cNvSpPr txBox="1"/>
          <p:nvPr/>
        </p:nvSpPr>
        <p:spPr>
          <a:xfrm>
            <a:off x="4071934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44" name="Szövegdoboz 43"/>
          <p:cNvSpPr txBox="1"/>
          <p:nvPr/>
        </p:nvSpPr>
        <p:spPr>
          <a:xfrm>
            <a:off x="2571736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45" name="Lekerekített téglalap feliratnak 44"/>
          <p:cNvSpPr/>
          <p:nvPr/>
        </p:nvSpPr>
        <p:spPr>
          <a:xfrm>
            <a:off x="4788024" y="836712"/>
            <a:ext cx="2786082" cy="1592156"/>
          </a:xfrm>
          <a:prstGeom prst="wedgeRoundRectCallout">
            <a:avLst>
              <a:gd name="adj1" fmla="val -66156"/>
              <a:gd name="adj2" fmla="val 40431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Role makes defining actors hierarchically possible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6" name="Lekerekített téglalap feliratnak 45"/>
          <p:cNvSpPr/>
          <p:nvPr/>
        </p:nvSpPr>
        <p:spPr>
          <a:xfrm>
            <a:off x="2428860" y="4857760"/>
            <a:ext cx="2786082" cy="1643074"/>
          </a:xfrm>
          <a:prstGeom prst="wedgeRoundRectCallout">
            <a:avLst>
              <a:gd name="adj1" fmla="val 61218"/>
              <a:gd name="adj2" fmla="val -129517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The number of permissions can be greatly reduced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8" name="Folyamatábra: Döntés 47"/>
          <p:cNvSpPr/>
          <p:nvPr/>
        </p:nvSpPr>
        <p:spPr>
          <a:xfrm>
            <a:off x="3143240" y="2500306"/>
            <a:ext cx="142876" cy="285752"/>
          </a:xfrm>
          <a:prstGeom prst="flowChartDecisi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Dia számának helye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  <p:bldP spid="4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between objects</a:t>
            </a:r>
            <a:endParaRPr lang="hu-HU" dirty="0"/>
          </a:p>
        </p:txBody>
      </p:sp>
      <p:cxnSp>
        <p:nvCxnSpPr>
          <p:cNvPr id="4" name="Egyenes összekötő 3"/>
          <p:cNvCxnSpPr/>
          <p:nvPr/>
        </p:nvCxnSpPr>
        <p:spPr>
          <a:xfrm>
            <a:off x="1928794" y="3143248"/>
            <a:ext cx="3429024" cy="158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" name="Csoportba foglalás 9"/>
          <p:cNvGrpSpPr/>
          <p:nvPr/>
        </p:nvGrpSpPr>
        <p:grpSpPr>
          <a:xfrm>
            <a:off x="1142976" y="2714620"/>
            <a:ext cx="609599" cy="993058"/>
            <a:chOff x="1818969" y="1661651"/>
            <a:chExt cx="609599" cy="993058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" name="Téglalap 5"/>
            <p:cNvSpPr/>
            <p:nvPr/>
          </p:nvSpPr>
          <p:spPr bwMode="auto">
            <a:xfrm>
              <a:off x="1818969" y="2064773"/>
              <a:ext cx="609599" cy="68827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 rot="-1800000">
              <a:off x="2202424" y="2261419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Téglalap 7"/>
            <p:cNvSpPr/>
            <p:nvPr/>
          </p:nvSpPr>
          <p:spPr bwMode="auto">
            <a:xfrm>
              <a:off x="2094271" y="192712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Ellipszis 8"/>
            <p:cNvSpPr/>
            <p:nvPr/>
          </p:nvSpPr>
          <p:spPr bwMode="auto">
            <a:xfrm>
              <a:off x="1995948" y="1661651"/>
              <a:ext cx="275304" cy="275304"/>
            </a:xfrm>
            <a:prstGeom prst="ellipse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 rot="1800000">
              <a:off x="1991032" y="2256503"/>
              <a:ext cx="68826" cy="393290"/>
            </a:xfrm>
            <a:prstGeom prst="rect">
              <a:avLst/>
            </a:prstGeom>
            <a:grpFill/>
            <a:ln w="19050"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lnSpcReduction="1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Csoportba foglalás 14"/>
          <p:cNvGrpSpPr/>
          <p:nvPr/>
        </p:nvGrpSpPr>
        <p:grpSpPr>
          <a:xfrm>
            <a:off x="7572396" y="2786058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2" name="Téglalap 11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Szövegdoboz 13"/>
          <p:cNvSpPr txBox="1"/>
          <p:nvPr/>
        </p:nvSpPr>
        <p:spPr>
          <a:xfrm>
            <a:off x="928662" y="4071942"/>
            <a:ext cx="751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Actor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072330" y="4071942"/>
            <a:ext cx="1917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Protected object</a:t>
            </a:r>
            <a:endParaRPr lang="hu-HU" sz="2000" dirty="0"/>
          </a:p>
        </p:txBody>
      </p:sp>
      <p:grpSp>
        <p:nvGrpSpPr>
          <p:cNvPr id="11" name="Csoportba foglalás 14"/>
          <p:cNvGrpSpPr/>
          <p:nvPr/>
        </p:nvGrpSpPr>
        <p:grpSpPr>
          <a:xfrm>
            <a:off x="3000364" y="2786058"/>
            <a:ext cx="983226" cy="766915"/>
            <a:chOff x="3972232" y="3057833"/>
            <a:chExt cx="983226" cy="76691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8" name="Téglalap 17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3972232" y="3362632"/>
              <a:ext cx="983226" cy="462116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0" name="Szövegdoboz 19"/>
          <p:cNvSpPr txBox="1"/>
          <p:nvPr/>
        </p:nvSpPr>
        <p:spPr>
          <a:xfrm>
            <a:off x="3189270" y="4071942"/>
            <a:ext cx="641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 err="1" smtClean="0"/>
              <a:t>Role</a:t>
            </a:r>
            <a:endParaRPr lang="hu-HU" dirty="0"/>
          </a:p>
        </p:txBody>
      </p:sp>
      <p:grpSp>
        <p:nvGrpSpPr>
          <p:cNvPr id="16" name="Csoportba foglalás 14"/>
          <p:cNvGrpSpPr/>
          <p:nvPr/>
        </p:nvGrpSpPr>
        <p:grpSpPr>
          <a:xfrm>
            <a:off x="5357818" y="2786058"/>
            <a:ext cx="983226" cy="1000133"/>
            <a:chOff x="3972232" y="3057833"/>
            <a:chExt cx="983226" cy="100013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2" name="Téglalap 21"/>
            <p:cNvSpPr/>
            <p:nvPr/>
          </p:nvSpPr>
          <p:spPr bwMode="auto">
            <a:xfrm>
              <a:off x="3972232" y="3057833"/>
              <a:ext cx="983226" cy="29496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75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3972232" y="3362632"/>
              <a:ext cx="983226" cy="695334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rmAutofit fontScale="92500"/>
            </a:bodyPr>
            <a:lstStyle/>
            <a:p>
              <a:pPr marL="0" marR="0" indent="0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2000" b="1" dirty="0" smtClean="0">
                  <a:solidFill>
                    <a:schemeClr val="bg1"/>
                  </a:solidFill>
                </a:rPr>
                <a:t>+ </a:t>
              </a:r>
              <a:r>
                <a:rPr lang="hu-HU" sz="2000" b="1" dirty="0" err="1" smtClean="0">
                  <a:solidFill>
                    <a:schemeClr val="bg1"/>
                  </a:solidFill>
                </a:rPr>
                <a:t>mask</a:t>
              </a:r>
              <a:endParaRPr lang="hu-HU" sz="2000" b="1" dirty="0" smtClean="0">
                <a:solidFill>
                  <a:schemeClr val="bg1"/>
                </a:solidFill>
              </a:endParaRPr>
            </a:p>
            <a:p>
              <a:pPr marL="0" marR="0" indent="0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hu-HU" sz="2000" b="1" dirty="0" smtClean="0">
                  <a:solidFill>
                    <a:schemeClr val="bg1"/>
                  </a:solidFill>
                </a:rPr>
                <a:t>+</a:t>
              </a:r>
              <a:r>
                <a:rPr lang="hu-HU" sz="2000" b="1" dirty="0" err="1" smtClean="0">
                  <a:solidFill>
                    <a:schemeClr val="bg1"/>
                  </a:solidFill>
                </a:rPr>
                <a:t>inherit</a:t>
              </a:r>
              <a:endParaRPr lang="hu-HU" sz="20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4" name="Szövegdoboz 23"/>
          <p:cNvSpPr txBox="1"/>
          <p:nvPr/>
        </p:nvSpPr>
        <p:spPr>
          <a:xfrm>
            <a:off x="5222051" y="4071942"/>
            <a:ext cx="1325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000" dirty="0" err="1" smtClean="0"/>
              <a:t>Permission</a:t>
            </a:r>
            <a:endParaRPr lang="hu-HU" sz="2000" dirty="0"/>
          </a:p>
        </p:txBody>
      </p:sp>
      <p:cxnSp>
        <p:nvCxnSpPr>
          <p:cNvPr id="25" name="Egyenes összekötő 24"/>
          <p:cNvCxnSpPr/>
          <p:nvPr/>
        </p:nvCxnSpPr>
        <p:spPr>
          <a:xfrm>
            <a:off x="6357950" y="3143248"/>
            <a:ext cx="1214446" cy="1588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7" name="Csoportba foglalás 25"/>
          <p:cNvGrpSpPr/>
          <p:nvPr/>
        </p:nvGrpSpPr>
        <p:grpSpPr>
          <a:xfrm>
            <a:off x="3213884" y="2214554"/>
            <a:ext cx="501654" cy="572298"/>
            <a:chOff x="3213884" y="2214554"/>
            <a:chExt cx="501654" cy="572298"/>
          </a:xfrm>
        </p:grpSpPr>
        <p:cxnSp>
          <p:nvCxnSpPr>
            <p:cNvPr id="27" name="Egyenes összekötő 26"/>
            <p:cNvCxnSpPr/>
            <p:nvPr/>
          </p:nvCxnSpPr>
          <p:spPr>
            <a:xfrm rot="5400000" flipH="1" flipV="1">
              <a:off x="2928926" y="2500306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3214678" y="2214554"/>
              <a:ext cx="500066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Egyenes összekötő nyíllal 28"/>
            <p:cNvCxnSpPr/>
            <p:nvPr/>
          </p:nvCxnSpPr>
          <p:spPr>
            <a:xfrm rot="5400000">
              <a:off x="3428992" y="250030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0" name="Szövegdoboz 29"/>
          <p:cNvSpPr txBox="1"/>
          <p:nvPr/>
        </p:nvSpPr>
        <p:spPr>
          <a:xfrm>
            <a:off x="1857356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3786182" y="242886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4929190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4071934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2571736" y="328612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35" name="Folyamatábra: Döntés 34"/>
          <p:cNvSpPr/>
          <p:nvPr/>
        </p:nvSpPr>
        <p:spPr>
          <a:xfrm>
            <a:off x="3143240" y="2500306"/>
            <a:ext cx="142876" cy="285752"/>
          </a:xfrm>
          <a:prstGeom prst="flowChartDecisi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21" name="Csoportba foglalás 35"/>
          <p:cNvGrpSpPr/>
          <p:nvPr/>
        </p:nvGrpSpPr>
        <p:grpSpPr>
          <a:xfrm>
            <a:off x="7786710" y="2214554"/>
            <a:ext cx="501654" cy="572298"/>
            <a:chOff x="3213884" y="2214554"/>
            <a:chExt cx="501654" cy="572298"/>
          </a:xfrm>
        </p:grpSpPr>
        <p:cxnSp>
          <p:nvCxnSpPr>
            <p:cNvPr id="37" name="Egyenes összekötő 36"/>
            <p:cNvCxnSpPr/>
            <p:nvPr/>
          </p:nvCxnSpPr>
          <p:spPr>
            <a:xfrm rot="5400000" flipH="1" flipV="1">
              <a:off x="2928926" y="2500306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8" name="Egyenes összekötő 37"/>
            <p:cNvCxnSpPr/>
            <p:nvPr/>
          </p:nvCxnSpPr>
          <p:spPr>
            <a:xfrm>
              <a:off x="3214678" y="2214554"/>
              <a:ext cx="500066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Egyenes összekötő nyíllal 38"/>
            <p:cNvCxnSpPr/>
            <p:nvPr/>
          </p:nvCxnSpPr>
          <p:spPr>
            <a:xfrm rot="5400000">
              <a:off x="3428992" y="250030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Szövegdoboz 39"/>
          <p:cNvSpPr txBox="1"/>
          <p:nvPr/>
        </p:nvSpPr>
        <p:spPr>
          <a:xfrm>
            <a:off x="8359008" y="242886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 smtClean="0"/>
              <a:t>*</a:t>
            </a:r>
            <a:endParaRPr lang="hu-HU" sz="2000" b="1" dirty="0"/>
          </a:p>
        </p:txBody>
      </p:sp>
      <p:sp>
        <p:nvSpPr>
          <p:cNvPr id="41" name="Folyamatábra: Döntés 40"/>
          <p:cNvSpPr/>
          <p:nvPr/>
        </p:nvSpPr>
        <p:spPr>
          <a:xfrm>
            <a:off x="7716066" y="2500306"/>
            <a:ext cx="142876" cy="285752"/>
          </a:xfrm>
          <a:prstGeom prst="flowChartDecisi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7358082" y="23574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</a:t>
            </a:r>
            <a:endParaRPr lang="hu-HU" dirty="0"/>
          </a:p>
        </p:txBody>
      </p:sp>
      <p:sp>
        <p:nvSpPr>
          <p:cNvPr id="43" name="Lekerekített téglalap feliratnak 42"/>
          <p:cNvSpPr/>
          <p:nvPr/>
        </p:nvSpPr>
        <p:spPr>
          <a:xfrm>
            <a:off x="4071934" y="785794"/>
            <a:ext cx="2714644" cy="1643074"/>
          </a:xfrm>
          <a:prstGeom prst="wedgeRoundRectCallout">
            <a:avLst>
              <a:gd name="adj1" fmla="val 74605"/>
              <a:gd name="adj2" fmla="val 41962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If there is a hierarchy between objects…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44" name="Lekerekített téglalap feliratnak 43"/>
          <p:cNvSpPr/>
          <p:nvPr/>
        </p:nvSpPr>
        <p:spPr>
          <a:xfrm>
            <a:off x="3428992" y="4429132"/>
            <a:ext cx="2571768" cy="2143140"/>
          </a:xfrm>
          <a:prstGeom prst="wedgeRoundRectCallout">
            <a:avLst>
              <a:gd name="adj1" fmla="val 38426"/>
              <a:gd name="adj2" fmla="val -85816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</a:t>
            </a:r>
            <a:r>
              <a:rPr lang="en-US" sz="2400" dirty="0" smtClean="0">
                <a:solidFill>
                  <a:schemeClr val="bg1"/>
                </a:solidFill>
              </a:rPr>
              <a:t>a permission can be defined for a </a:t>
            </a:r>
            <a:r>
              <a:rPr lang="en-US" sz="2400" dirty="0" err="1" smtClean="0">
                <a:solidFill>
                  <a:schemeClr val="bg1"/>
                </a:solidFill>
              </a:rPr>
              <a:t>subtree</a:t>
            </a:r>
            <a:r>
              <a:rPr lang="en-US" sz="2400" dirty="0" smtClean="0">
                <a:solidFill>
                  <a:schemeClr val="bg1"/>
                </a:solidFill>
              </a:rPr>
              <a:t> of objects using inheritance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6" name="Dia számának helye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  <p:bldP spid="43" grpId="0" animBg="1"/>
      <p:bldP spid="4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6215074" y="3571876"/>
            <a:ext cx="2428892" cy="1643074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hu-HU" dirty="0"/>
          </a:p>
        </p:txBody>
      </p:sp>
      <p:pic>
        <p:nvPicPr>
          <p:cNvPr id="1028" name="Picture 4" descr="C:\Documents and Settings\xmi\Local Settings\Temporary Internet Files\Content.IE5\W1U3W5UZ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142984"/>
            <a:ext cx="1714500" cy="1714500"/>
          </a:xfrm>
          <a:prstGeom prst="rect">
            <a:avLst/>
          </a:prstGeom>
          <a:noFill/>
        </p:spPr>
      </p:pic>
      <p:sp>
        <p:nvSpPr>
          <p:cNvPr id="7" name="Téglalap 6"/>
          <p:cNvSpPr/>
          <p:nvPr/>
        </p:nvSpPr>
        <p:spPr>
          <a:xfrm>
            <a:off x="3500430" y="1714488"/>
            <a:ext cx="2428892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User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stCxn id="1028" idx="3"/>
          </p:cNvCxnSpPr>
          <p:nvPr/>
        </p:nvCxnSpPr>
        <p:spPr>
          <a:xfrm>
            <a:off x="3000352" y="2000234"/>
            <a:ext cx="500078" cy="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6215074" y="3000372"/>
            <a:ext cx="2428892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Group</a:t>
            </a:r>
          </a:p>
        </p:txBody>
      </p:sp>
      <p:sp>
        <p:nvSpPr>
          <p:cNvPr id="20" name="Téglalap 19"/>
          <p:cNvSpPr/>
          <p:nvPr/>
        </p:nvSpPr>
        <p:spPr>
          <a:xfrm>
            <a:off x="6215074" y="3571876"/>
            <a:ext cx="2428892" cy="164307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 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(+ </a:t>
            </a:r>
            <a:r>
              <a:rPr lang="hu-HU" sz="2400" dirty="0" err="1" smtClean="0">
                <a:solidFill>
                  <a:schemeClr val="bg1"/>
                </a:solidFill>
              </a:rPr>
              <a:t>Purpose</a:t>
            </a:r>
            <a:r>
              <a:rPr lang="hu-HU" sz="2400" dirty="0" smtClean="0">
                <a:solidFill>
                  <a:schemeClr val="bg1"/>
                </a:solidFill>
              </a:rPr>
              <a:t>…)</a:t>
            </a:r>
          </a:p>
          <a:p>
            <a:r>
              <a:rPr lang="hu-HU" sz="2400" dirty="0" smtClean="0">
                <a:solidFill>
                  <a:schemeClr val="bg1"/>
                </a:solidFill>
              </a:rPr>
              <a:t>(+ </a:t>
            </a:r>
            <a:r>
              <a:rPr lang="hu-HU" sz="2400" dirty="0" err="1" smtClean="0">
                <a:solidFill>
                  <a:schemeClr val="bg1"/>
                </a:solidFill>
              </a:rPr>
              <a:t>Shared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Secret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2050" name="Picture 2" descr="C:\Documents and Settings\xmi\Local Settings\Temporary Internet Files\Content.IE5\WD6BG5EB\MCj043161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928934"/>
            <a:ext cx="828440" cy="828440"/>
          </a:xfrm>
          <a:prstGeom prst="rect">
            <a:avLst/>
          </a:prstGeom>
          <a:noFill/>
        </p:spPr>
      </p:pic>
      <p:cxnSp>
        <p:nvCxnSpPr>
          <p:cNvPr id="14" name="Egyenes összekötő 13"/>
          <p:cNvCxnSpPr/>
          <p:nvPr/>
        </p:nvCxnSpPr>
        <p:spPr>
          <a:xfrm>
            <a:off x="5572132" y="2285992"/>
            <a:ext cx="1143008" cy="7143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6215074" y="2428868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memberOf</a:t>
            </a:r>
            <a:endParaRPr lang="hu-HU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857224" y="3500438"/>
            <a:ext cx="4500594" cy="2500330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Group membership is a method for implementing RBAC</a:t>
            </a:r>
            <a:endParaRPr lang="hu-HU" sz="3200" dirty="0" smtClean="0">
              <a:solidFill>
                <a:schemeClr val="bg1"/>
              </a:solidFill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security important?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6041617"/>
              </p:ext>
            </p:extLst>
          </p:nvPr>
        </p:nvGraphicFramePr>
        <p:xfrm>
          <a:off x="4572000" y="1428736"/>
          <a:ext cx="4378325" cy="4286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285720" y="785794"/>
            <a:ext cx="4341873" cy="5643602"/>
          </a:xfrm>
        </p:spPr>
        <p:txBody>
          <a:bodyPr>
            <a:normAutofit/>
          </a:bodyPr>
          <a:lstStyle/>
          <a:p>
            <a:r>
              <a:rPr lang="en-US" dirty="0" smtClean="0"/>
              <a:t>In every phase of software development</a:t>
            </a:r>
            <a:endParaRPr lang="hu-HU" dirty="0" smtClean="0"/>
          </a:p>
          <a:p>
            <a:endParaRPr lang="en-US" sz="2600" i="1" dirty="0" smtClean="0"/>
          </a:p>
          <a:p>
            <a:r>
              <a:rPr lang="en-US" sz="2600" i="1" dirty="0" smtClean="0"/>
              <a:t>If th</a:t>
            </a:r>
            <a:r>
              <a:rPr lang="en-US" sz="2600" i="1" dirty="0" smtClean="0"/>
              <a:t>e system was not designed for security, it is really hard to make it secure.</a:t>
            </a:r>
            <a:endParaRPr lang="hu-HU" sz="2600" i="1" dirty="0" smtClean="0"/>
          </a:p>
          <a:p>
            <a:endParaRPr lang="en-US" dirty="0" smtClean="0"/>
          </a:p>
          <a:p>
            <a:r>
              <a:rPr lang="en-US" dirty="0" smtClean="0"/>
              <a:t>Security is determined by the weakest link</a:t>
            </a:r>
            <a:r>
              <a:rPr lang="hu-HU" dirty="0" smtClean="0"/>
              <a:t>.</a:t>
            </a:r>
            <a:r>
              <a:rPr lang="hu-HU" sz="2400" dirty="0"/>
              <a:t/>
            </a:r>
            <a:br>
              <a:rPr lang="hu-HU" sz="2400" dirty="0"/>
            </a:br>
            <a:endParaRPr lang="hu-H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security introduction</a:t>
            </a:r>
            <a:endParaRPr lang="hu-HU" dirty="0" smtClean="0"/>
          </a:p>
          <a:p>
            <a:r>
              <a:rPr lang="en-US" dirty="0" smtClean="0"/>
              <a:t>User management, authentication</a:t>
            </a:r>
            <a:endParaRPr lang="hu-HU" dirty="0" smtClean="0"/>
          </a:p>
          <a:p>
            <a:pPr lvl="1"/>
            <a:r>
              <a:rPr lang="hu-HU" dirty="0" smtClean="0"/>
              <a:t>UNIX, Linux </a:t>
            </a:r>
            <a:endParaRPr lang="en-US" dirty="0" smtClean="0"/>
          </a:p>
          <a:p>
            <a:pPr lvl="1"/>
            <a:r>
              <a:rPr lang="hu-HU" dirty="0" smtClean="0"/>
              <a:t>Windows</a:t>
            </a:r>
            <a:endParaRPr lang="hu-HU" dirty="0" smtClean="0"/>
          </a:p>
          <a:p>
            <a:r>
              <a:rPr lang="en-US" dirty="0" smtClean="0"/>
              <a:t>Authorization</a:t>
            </a:r>
            <a:endParaRPr lang="hu-HU" dirty="0" smtClean="0"/>
          </a:p>
          <a:p>
            <a:pPr lvl="1"/>
            <a:r>
              <a:rPr lang="en-US" dirty="0" smtClean="0"/>
              <a:t>General methods</a:t>
            </a:r>
            <a:endParaRPr lang="hu-HU" dirty="0" smtClean="0"/>
          </a:p>
          <a:p>
            <a:pPr lvl="2"/>
            <a:r>
              <a:rPr lang="en-US" dirty="0" smtClean="0"/>
              <a:t>Role-based access control</a:t>
            </a:r>
            <a:endParaRPr lang="hu-HU" dirty="0" smtClean="0"/>
          </a:p>
          <a:p>
            <a:pPr lvl="2"/>
            <a:r>
              <a:rPr lang="en-US" dirty="0" smtClean="0"/>
              <a:t>Access control lists</a:t>
            </a:r>
            <a:endParaRPr lang="hu-HU" dirty="0" smtClean="0"/>
          </a:p>
          <a:p>
            <a:pPr lvl="1"/>
            <a:r>
              <a:rPr lang="en-US" b="1" dirty="0" smtClean="0"/>
              <a:t>Authorization on UNIX/Linux</a:t>
            </a:r>
            <a:endParaRPr lang="hu-HU" b="1" dirty="0" smtClean="0"/>
          </a:p>
          <a:p>
            <a:pPr lvl="1"/>
            <a:r>
              <a:rPr lang="en-US" dirty="0" smtClean="0"/>
              <a:t>Authorization on Windows</a:t>
            </a:r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10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concepts</a:t>
            </a:r>
            <a:endParaRPr lang="hu-HU" dirty="0" smtClean="0"/>
          </a:p>
          <a:p>
            <a:pPr lvl="1"/>
            <a:r>
              <a:rPr lang="en-US" dirty="0" err="1" smtClean="0"/>
              <a:t>Acotr</a:t>
            </a:r>
            <a:r>
              <a:rPr lang="hu-HU" dirty="0" smtClean="0"/>
              <a:t>: </a:t>
            </a:r>
            <a:r>
              <a:rPr lang="hu-HU" dirty="0" err="1" smtClean="0">
                <a:latin typeface="Consolas" pitchFamily="49" charset="0"/>
                <a:cs typeface="Courier New" pitchFamily="49" charset="0"/>
              </a:rPr>
              <a:t>user</a:t>
            </a:r>
            <a:endParaRPr lang="hu-HU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Hierarchy of actors</a:t>
            </a:r>
            <a:r>
              <a:rPr lang="hu-HU" dirty="0" smtClean="0">
                <a:cs typeface="Courier New" pitchFamily="49" charset="0"/>
              </a:rPr>
              <a:t>: </a:t>
            </a:r>
            <a:r>
              <a:rPr lang="hu-HU" dirty="0" err="1" smtClean="0">
                <a:latin typeface="Consolas" pitchFamily="49" charset="0"/>
                <a:cs typeface="Courier New" pitchFamily="49" charset="0"/>
              </a:rPr>
              <a:t>group</a:t>
            </a:r>
            <a:endParaRPr lang="hu-HU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A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urier New" pitchFamily="49" charset="0"/>
              </a:rPr>
              <a:t>user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can be member of several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urier New" pitchFamily="49" charset="0"/>
              </a:rPr>
              <a:t>group</a:t>
            </a:r>
            <a:endParaRPr lang="hu-HU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A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urier New" pitchFamily="49" charset="0"/>
              </a:rPr>
              <a:t>group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can contain several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urier New" pitchFamily="49" charset="0"/>
              </a:rPr>
              <a:t>user</a:t>
            </a:r>
            <a:endParaRPr lang="hu-HU" dirty="0" smtClean="0">
              <a:cs typeface="Courier New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urier New" pitchFamily="49" charset="0"/>
              </a:rPr>
              <a:t>Group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cannot contain an other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urier New" pitchFamily="49" charset="0"/>
              </a:rPr>
              <a:t>group</a:t>
            </a:r>
            <a:endParaRPr lang="hu-HU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Permissions</a:t>
            </a:r>
            <a:endParaRPr lang="hu-HU" dirty="0" smtClean="0">
              <a:cs typeface="Courier New" pitchFamily="49" charset="0"/>
            </a:endParaRPr>
          </a:p>
          <a:p>
            <a:pPr lvl="1"/>
            <a:r>
              <a:rPr lang="hu-HU" dirty="0" smtClean="0">
                <a:cs typeface="Courier New" pitchFamily="49" charset="0"/>
              </a:rPr>
              <a:t>3x3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hu-HU" dirty="0" smtClean="0">
                <a:cs typeface="Courier New" pitchFamily="49" charset="0"/>
              </a:rPr>
              <a:t>bit</a:t>
            </a:r>
            <a:r>
              <a:rPr lang="en-US" dirty="0" smtClean="0">
                <a:cs typeface="Courier New" pitchFamily="49" charset="0"/>
              </a:rPr>
              <a:t>: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read</a:t>
            </a:r>
            <a:r>
              <a:rPr lang="hu-HU" dirty="0" smtClean="0">
                <a:cs typeface="Courier New" pitchFamily="49" charset="0"/>
              </a:rPr>
              <a:t>, </a:t>
            </a:r>
            <a:r>
              <a:rPr lang="en-US" dirty="0" smtClean="0">
                <a:cs typeface="Courier New" pitchFamily="49" charset="0"/>
              </a:rPr>
              <a:t>write</a:t>
            </a:r>
            <a:r>
              <a:rPr lang="hu-HU" dirty="0" smtClean="0">
                <a:cs typeface="Courier New" pitchFamily="49" charset="0"/>
              </a:rPr>
              <a:t>, </a:t>
            </a:r>
            <a:r>
              <a:rPr lang="en-US" dirty="0" smtClean="0">
                <a:cs typeface="Courier New" pitchFamily="49" charset="0"/>
              </a:rPr>
              <a:t>execute</a:t>
            </a:r>
            <a:r>
              <a:rPr lang="hu-HU" dirty="0" smtClean="0">
                <a:cs typeface="Courier New" pitchFamily="49" charset="0"/>
              </a:rPr>
              <a:t> (</a:t>
            </a:r>
            <a:r>
              <a:rPr lang="en-US" dirty="0" smtClean="0">
                <a:cs typeface="Courier New" pitchFamily="49" charset="0"/>
              </a:rPr>
              <a:t>entering a </a:t>
            </a:r>
            <a:r>
              <a:rPr lang="en-US" dirty="0" smtClean="0">
                <a:cs typeface="Courier New" pitchFamily="49" charset="0"/>
              </a:rPr>
              <a:t>directory</a:t>
            </a:r>
            <a:r>
              <a:rPr lang="hu-HU" dirty="0" smtClean="0">
                <a:cs typeface="Courier New" pitchFamily="49" charset="0"/>
              </a:rPr>
              <a:t>)</a:t>
            </a:r>
            <a:endParaRPr lang="hu-HU" dirty="0" smtClean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First 3: </a:t>
            </a:r>
            <a:r>
              <a:rPr lang="en-US" dirty="0" smtClean="0">
                <a:cs typeface="Courier New" pitchFamily="49" charset="0"/>
              </a:rPr>
              <a:t>for the </a:t>
            </a:r>
            <a:r>
              <a:rPr lang="en-US" dirty="0" smtClean="0">
                <a:cs typeface="Courier New" pitchFamily="49" charset="0"/>
              </a:rPr>
              <a:t>owner of the object</a:t>
            </a:r>
            <a:endParaRPr lang="hu-HU" dirty="0" smtClean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Second 3: for the group of the object</a:t>
            </a:r>
            <a:endParaRPr lang="hu-HU" dirty="0" smtClean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Third 3: everyone else</a:t>
            </a:r>
            <a:endParaRPr lang="hu-HU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Special bits:</a:t>
            </a:r>
            <a:endParaRPr lang="hu-HU" dirty="0" smtClean="0">
              <a:cs typeface="Courier New" pitchFamily="49" charset="0"/>
            </a:endParaRPr>
          </a:p>
          <a:p>
            <a:pPr lvl="2"/>
            <a:r>
              <a:rPr lang="hu-HU" dirty="0" err="1" smtClean="0">
                <a:cs typeface="Courier New" pitchFamily="49" charset="0"/>
              </a:rPr>
              <a:t>setuid</a:t>
            </a:r>
            <a:r>
              <a:rPr lang="hu-HU" dirty="0" smtClean="0">
                <a:cs typeface="Courier New" pitchFamily="49" charset="0"/>
              </a:rPr>
              <a:t>, </a:t>
            </a:r>
            <a:r>
              <a:rPr lang="hu-HU" dirty="0" err="1" smtClean="0">
                <a:cs typeface="Courier New" pitchFamily="49" charset="0"/>
              </a:rPr>
              <a:t>setgid</a:t>
            </a:r>
            <a:r>
              <a:rPr lang="hu-HU" dirty="0" smtClean="0">
                <a:cs typeface="Courier New" pitchFamily="49" charset="0"/>
              </a:rPr>
              <a:t>: </a:t>
            </a:r>
            <a:r>
              <a:rPr lang="en-US" dirty="0" smtClean="0">
                <a:cs typeface="Courier New" pitchFamily="49" charset="0"/>
              </a:rPr>
              <a:t>when running changes the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hu-HU" dirty="0" err="1" smtClean="0">
                <a:cs typeface="Courier New" pitchFamily="49" charset="0"/>
              </a:rPr>
              <a:t>uid</a:t>
            </a:r>
            <a:r>
              <a:rPr lang="hu-HU" dirty="0" smtClean="0">
                <a:cs typeface="Courier New" pitchFamily="49" charset="0"/>
              </a:rPr>
              <a:t>, </a:t>
            </a:r>
            <a:r>
              <a:rPr lang="hu-HU" dirty="0" err="1" smtClean="0">
                <a:cs typeface="Courier New" pitchFamily="49" charset="0"/>
              </a:rPr>
              <a:t>gid</a:t>
            </a:r>
            <a:r>
              <a:rPr lang="en-US" dirty="0" smtClean="0">
                <a:cs typeface="Courier New" pitchFamily="49" charset="0"/>
              </a:rPr>
              <a:t> to the owner</a:t>
            </a:r>
            <a:r>
              <a:rPr lang="hu-HU" dirty="0" smtClean="0">
                <a:cs typeface="Courier New" pitchFamily="49" charset="0"/>
              </a:rPr>
              <a:t> </a:t>
            </a:r>
            <a:endParaRPr lang="hu-HU" dirty="0" smtClean="0">
              <a:cs typeface="Courier New" pitchFamily="49" charset="0"/>
            </a:endParaRPr>
          </a:p>
          <a:p>
            <a:pPr lvl="2"/>
            <a:r>
              <a:rPr lang="hu-HU" dirty="0" err="1" smtClean="0">
                <a:cs typeface="Courier New" pitchFamily="49" charset="0"/>
              </a:rPr>
              <a:t>sticky</a:t>
            </a:r>
            <a:r>
              <a:rPr lang="hu-HU" dirty="0">
                <a:cs typeface="Courier New" pitchFamily="49" charset="0"/>
              </a:rPr>
              <a:t>:</a:t>
            </a:r>
            <a:r>
              <a:rPr lang="hu-HU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sets the owner of new objects</a:t>
            </a:r>
            <a:endParaRPr lang="hu-HU" dirty="0" smtClean="0">
              <a:cs typeface="Courier New" pitchFamily="49" charset="0"/>
            </a:endParaRP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POSIX </a:t>
            </a:r>
            <a:r>
              <a:rPr lang="en-US" dirty="0" smtClean="0"/>
              <a:t>file system permissions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POSIX fájlrendszer jogosultságok</a:t>
            </a:r>
            <a:endParaRPr lang="hu-HU" dirty="0"/>
          </a:p>
        </p:txBody>
      </p:sp>
      <p:pic>
        <p:nvPicPr>
          <p:cNvPr id="4" name="Kép 3" descr="linuxA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1" y="1"/>
            <a:ext cx="7095849" cy="6858000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9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Changing owner</a:t>
            </a:r>
            <a:r>
              <a:rPr lang="hu-HU" dirty="0" smtClean="0"/>
              <a:t>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chown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can be executed only by the root</a:t>
            </a:r>
            <a:endParaRPr lang="hu-HU" dirty="0" smtClean="0"/>
          </a:p>
          <a:p>
            <a:r>
              <a:rPr lang="en-US" dirty="0" smtClean="0"/>
              <a:t>Changing permissions</a:t>
            </a:r>
            <a:r>
              <a:rPr lang="hu-HU" dirty="0" smtClean="0"/>
              <a:t>: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chmod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Only allowed to the owner of the object</a:t>
            </a:r>
            <a:endParaRPr lang="hu-HU" dirty="0" smtClean="0"/>
          </a:p>
          <a:p>
            <a:pPr lvl="1"/>
            <a:r>
              <a:rPr lang="en-US" dirty="0" smtClean="0"/>
              <a:t>Several styles for permissions</a:t>
            </a:r>
            <a:r>
              <a:rPr lang="hu-HU" dirty="0" smtClean="0"/>
              <a:t>: </a:t>
            </a:r>
            <a:endParaRPr lang="hu-HU" dirty="0" smtClean="0"/>
          </a:p>
          <a:p>
            <a:pPr lvl="2"/>
            <a:r>
              <a:rPr lang="en-US" dirty="0" smtClean="0"/>
              <a:t>4 octal numbers</a:t>
            </a:r>
            <a:endParaRPr lang="hu-HU" dirty="0" smtClean="0"/>
          </a:p>
          <a:p>
            <a:pPr lvl="2"/>
            <a:r>
              <a:rPr lang="en-US" dirty="0" smtClean="0"/>
              <a:t>Changing e.g.</a:t>
            </a:r>
            <a:r>
              <a:rPr lang="hu-HU" dirty="0" smtClean="0"/>
              <a:t>: </a:t>
            </a:r>
            <a:r>
              <a:rPr lang="hu-HU" dirty="0" smtClean="0"/>
              <a:t>u+x </a:t>
            </a:r>
            <a:r>
              <a:rPr lang="hu-HU" dirty="0" smtClean="0"/>
              <a:t>(</a:t>
            </a:r>
            <a:r>
              <a:rPr lang="en-US" dirty="0" smtClean="0"/>
              <a:t>add execute for user</a:t>
            </a:r>
            <a:r>
              <a:rPr lang="hu-HU" dirty="0" smtClean="0"/>
              <a:t>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u-HU" dirty="0" err="1" smtClean="0"/>
              <a:t>g-w</a:t>
            </a:r>
            <a:r>
              <a:rPr lang="hu-HU" dirty="0" smtClean="0"/>
              <a:t> (</a:t>
            </a:r>
            <a:r>
              <a:rPr lang="en-US" dirty="0" smtClean="0"/>
              <a:t>remove write for group</a:t>
            </a:r>
            <a:r>
              <a:rPr lang="hu-HU" dirty="0" smtClean="0"/>
              <a:t>)</a:t>
            </a:r>
            <a:endParaRPr lang="hu-HU" dirty="0" smtClean="0"/>
          </a:p>
          <a:p>
            <a:r>
              <a:rPr lang="en-US" dirty="0" smtClean="0"/>
              <a:t>Listing</a:t>
            </a:r>
            <a:r>
              <a:rPr lang="hu-HU" dirty="0" smtClean="0"/>
              <a:t>: </a:t>
            </a:r>
            <a:endParaRPr lang="en-US" dirty="0" smtClean="0"/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–l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–l –n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hu-HU" dirty="0" smtClean="0"/>
              <a:t>Linux </a:t>
            </a:r>
            <a:r>
              <a:rPr lang="en-US" dirty="0" smtClean="0"/>
              <a:t>permissions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privileges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Root has special privileges:</a:t>
            </a:r>
            <a:endParaRPr lang="hu-HU" dirty="0" smtClean="0"/>
          </a:p>
          <a:p>
            <a:pPr lvl="1"/>
            <a:r>
              <a:rPr lang="en-US" dirty="0" smtClean="0"/>
              <a:t>Can set real-time class scheduling</a:t>
            </a:r>
            <a:endParaRPr lang="hu-HU" dirty="0" smtClean="0"/>
          </a:p>
          <a:p>
            <a:pPr lvl="1"/>
            <a:r>
              <a:rPr lang="en-US" dirty="0" smtClean="0"/>
              <a:t>Can access I/O devices directly</a:t>
            </a:r>
            <a:r>
              <a:rPr lang="hu-HU" dirty="0" smtClean="0"/>
              <a:t> (!)</a:t>
            </a:r>
            <a:endParaRPr lang="hu-HU" dirty="0" smtClean="0"/>
          </a:p>
          <a:p>
            <a:pPr lvl="1"/>
            <a:r>
              <a:rPr lang="en-US" dirty="0" smtClean="0"/>
              <a:t>Can listen on TCP ports below 1024</a:t>
            </a:r>
            <a:endParaRPr lang="hu-HU" dirty="0" smtClean="0"/>
          </a:p>
          <a:p>
            <a:pPr lvl="1"/>
            <a:r>
              <a:rPr lang="en-US" dirty="0" smtClean="0"/>
              <a:t>Can change kernel parameters, load kernel module, etc.</a:t>
            </a:r>
          </a:p>
          <a:p>
            <a:pPr lvl="1"/>
            <a:r>
              <a:rPr lang="en-US" dirty="0" smtClean="0"/>
              <a:t>…</a:t>
            </a:r>
            <a:endParaRPr lang="hu-HU" dirty="0" smtClean="0"/>
          </a:p>
          <a:p>
            <a:r>
              <a:rPr lang="en-US" dirty="0" smtClean="0"/>
              <a:t>But this also should be modifiable</a:t>
            </a:r>
            <a:endParaRPr lang="hu-HU" dirty="0" smtClean="0"/>
          </a:p>
          <a:p>
            <a:pPr lvl="1"/>
            <a:r>
              <a:rPr lang="en-US" dirty="0" smtClean="0"/>
              <a:t>P</a:t>
            </a:r>
            <a:r>
              <a:rPr lang="hu-HU" dirty="0" err="1" smtClean="0"/>
              <a:t>rinciple</a:t>
            </a:r>
            <a:r>
              <a:rPr lang="hu-HU" dirty="0" smtClean="0"/>
              <a:t> </a:t>
            </a:r>
            <a:r>
              <a:rPr lang="hu-HU" dirty="0" smtClean="0"/>
              <a:t>of </a:t>
            </a:r>
            <a:r>
              <a:rPr lang="hu-HU" dirty="0" err="1" smtClean="0"/>
              <a:t>least</a:t>
            </a:r>
            <a:r>
              <a:rPr lang="hu-HU" dirty="0" smtClean="0"/>
              <a:t> </a:t>
            </a:r>
            <a:r>
              <a:rPr lang="hu-HU" dirty="0" err="1" smtClean="0"/>
              <a:t>privileges</a:t>
            </a:r>
            <a:endParaRPr lang="hu-HU" dirty="0" smtClean="0"/>
          </a:p>
          <a:p>
            <a:pPr lvl="1"/>
            <a:r>
              <a:rPr lang="en-US" dirty="0" smtClean="0"/>
              <a:t>Method: </a:t>
            </a:r>
            <a:r>
              <a:rPr lang="hu-HU" dirty="0" smtClean="0"/>
              <a:t>POSIX </a:t>
            </a:r>
            <a:r>
              <a:rPr lang="hu-HU" dirty="0" err="1" smtClean="0"/>
              <a:t>Capabilities</a:t>
            </a:r>
            <a:r>
              <a:rPr lang="en-US" dirty="0" smtClean="0"/>
              <a:t> (method for assigning global system-level privileges</a:t>
            </a:r>
            <a:r>
              <a:rPr lang="hu-HU" dirty="0" smtClean="0"/>
              <a:t>)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6946154"/>
              </p:ext>
            </p:extLst>
          </p:nvPr>
        </p:nvGraphicFramePr>
        <p:xfrm>
          <a:off x="3643306" y="928670"/>
          <a:ext cx="5275269" cy="5421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security?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5097528" cy="5735694"/>
          </a:xfrm>
        </p:spPr>
        <p:txBody>
          <a:bodyPr>
            <a:normAutofit/>
          </a:bodyPr>
          <a:lstStyle/>
          <a:p>
            <a:r>
              <a:rPr lang="hu-HU" dirty="0" smtClean="0"/>
              <a:t>„C.I.A.”: </a:t>
            </a:r>
            <a:r>
              <a:rPr lang="en-US" dirty="0" smtClean="0"/>
              <a:t>three related concepts</a:t>
            </a:r>
            <a:r>
              <a:rPr lang="hu-HU" dirty="0" smtClean="0"/>
              <a:t> 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Goal</a:t>
            </a:r>
            <a:r>
              <a:rPr lang="hu-HU" dirty="0" smtClean="0"/>
              <a:t>: </a:t>
            </a:r>
            <a:endParaRPr lang="hu-HU" dirty="0" smtClean="0"/>
          </a:p>
          <a:p>
            <a:pPr lvl="1"/>
            <a:r>
              <a:rPr lang="en-US" dirty="0" smtClean="0"/>
              <a:t>guarantee that the systems behaves always as expected 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One technology is usually </a:t>
            </a:r>
            <a:br>
              <a:rPr lang="en-US" dirty="0" smtClean="0"/>
            </a:br>
            <a:r>
              <a:rPr lang="en-US" dirty="0" smtClean="0"/>
              <a:t>not enough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security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1011882"/>
            <a:ext cx="5168966" cy="55134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Cryptography</a:t>
            </a:r>
            <a:endParaRPr lang="hu-HU" dirty="0" smtClean="0"/>
          </a:p>
          <a:p>
            <a:pPr lvl="1"/>
            <a:r>
              <a:rPr lang="en-US" dirty="0" smtClean="0"/>
              <a:t>For the integrity and confidentiality of communication </a:t>
            </a:r>
            <a:endParaRPr lang="hu-HU" dirty="0" smtClean="0"/>
          </a:p>
          <a:p>
            <a:r>
              <a:rPr lang="en-US" dirty="0" smtClean="0"/>
              <a:t>Platform-level intrusion detection</a:t>
            </a:r>
            <a:endParaRPr lang="hu-HU" dirty="0" smtClean="0"/>
          </a:p>
          <a:p>
            <a:pPr lvl="1"/>
            <a:r>
              <a:rPr lang="en-US" dirty="0" smtClean="0"/>
              <a:t>Integrity if the applications</a:t>
            </a:r>
            <a:endParaRPr lang="hu-HU" dirty="0" smtClean="0"/>
          </a:p>
          <a:p>
            <a:r>
              <a:rPr lang="en-US" dirty="0" smtClean="0"/>
              <a:t>Network-level intrusion detection</a:t>
            </a:r>
            <a:endParaRPr lang="hu-HU" dirty="0" smtClean="0"/>
          </a:p>
          <a:p>
            <a:r>
              <a:rPr lang="en-US" dirty="0" smtClean="0"/>
              <a:t>Redundancy, </a:t>
            </a:r>
            <a:br>
              <a:rPr lang="en-US" dirty="0" smtClean="0"/>
            </a:br>
            <a:r>
              <a:rPr lang="en-US" dirty="0" smtClean="0"/>
              <a:t>reconfiguration</a:t>
            </a:r>
            <a:endParaRPr lang="hu-HU" dirty="0" smtClean="0"/>
          </a:p>
          <a:p>
            <a:pPr lvl="1"/>
            <a:r>
              <a:rPr lang="en-US" dirty="0" smtClean="0"/>
              <a:t>For availability</a:t>
            </a:r>
            <a:endParaRPr lang="hu-HU" dirty="0" smtClean="0"/>
          </a:p>
          <a:p>
            <a:r>
              <a:rPr lang="en-US" b="1" dirty="0" smtClean="0"/>
              <a:t>Authentication, authorization</a:t>
            </a:r>
            <a:endParaRPr lang="hu-HU" b="1" dirty="0" smtClean="0"/>
          </a:p>
        </p:txBody>
      </p:sp>
      <p:graphicFrame>
        <p:nvGraphicFramePr>
          <p:cNvPr id="6" name="Tartalom hely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90250059"/>
              </p:ext>
            </p:extLst>
          </p:nvPr>
        </p:nvGraphicFramePr>
        <p:xfrm>
          <a:off x="3643306" y="928670"/>
          <a:ext cx="5275269" cy="5421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“authorized”</a:t>
            </a:r>
            <a:r>
              <a:rPr lang="hu-HU" dirty="0" smtClean="0"/>
              <a:t>?</a:t>
            </a:r>
            <a:endParaRPr lang="hu-HU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3733328"/>
              </p:ext>
            </p:extLst>
          </p:nvPr>
        </p:nvGraphicFramePr>
        <p:xfrm>
          <a:off x="251520" y="1000108"/>
          <a:ext cx="8201902" cy="484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428596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security introduction</a:t>
            </a:r>
            <a:endParaRPr lang="hu-HU" dirty="0" smtClean="0"/>
          </a:p>
          <a:p>
            <a:r>
              <a:rPr lang="en-US" b="1" dirty="0" smtClean="0"/>
              <a:t>User management, authentication</a:t>
            </a:r>
            <a:endParaRPr lang="hu-HU" b="1" dirty="0" smtClean="0"/>
          </a:p>
          <a:p>
            <a:pPr lvl="1"/>
            <a:r>
              <a:rPr lang="hu-HU" dirty="0" smtClean="0"/>
              <a:t>UNIX, Linux </a:t>
            </a:r>
            <a:endParaRPr lang="en-US" dirty="0" smtClean="0"/>
          </a:p>
          <a:p>
            <a:pPr lvl="1"/>
            <a:r>
              <a:rPr lang="hu-HU" dirty="0" smtClean="0"/>
              <a:t>Windows</a:t>
            </a:r>
            <a:endParaRPr lang="hu-HU" dirty="0" smtClean="0"/>
          </a:p>
          <a:p>
            <a:r>
              <a:rPr lang="en-US" dirty="0" smtClean="0"/>
              <a:t>Authorization</a:t>
            </a:r>
            <a:endParaRPr lang="hu-HU" dirty="0" smtClean="0"/>
          </a:p>
          <a:p>
            <a:pPr lvl="1"/>
            <a:r>
              <a:rPr lang="en-US" dirty="0" smtClean="0"/>
              <a:t>General methods</a:t>
            </a:r>
            <a:endParaRPr lang="hu-HU" dirty="0" smtClean="0"/>
          </a:p>
          <a:p>
            <a:pPr lvl="2"/>
            <a:r>
              <a:rPr lang="en-US" dirty="0" smtClean="0"/>
              <a:t>Role-based access control</a:t>
            </a:r>
            <a:endParaRPr lang="hu-HU" dirty="0" smtClean="0"/>
          </a:p>
          <a:p>
            <a:pPr lvl="2"/>
            <a:r>
              <a:rPr lang="en-US" dirty="0" smtClean="0"/>
              <a:t>Access control lists</a:t>
            </a:r>
            <a:endParaRPr lang="hu-HU" dirty="0" smtClean="0"/>
          </a:p>
          <a:p>
            <a:pPr lvl="1"/>
            <a:r>
              <a:rPr lang="en-US" dirty="0" smtClean="0"/>
              <a:t>Authorization on UNIX/Linux</a:t>
            </a:r>
            <a:endParaRPr lang="hu-HU" dirty="0" smtClean="0"/>
          </a:p>
          <a:p>
            <a:pPr lvl="1"/>
            <a:r>
              <a:rPr lang="en-US" dirty="0" smtClean="0"/>
              <a:t>Authorization on Windows</a:t>
            </a:r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Jobb oldali kapcsos zárójel 3"/>
          <p:cNvSpPr/>
          <p:nvPr/>
        </p:nvSpPr>
        <p:spPr>
          <a:xfrm>
            <a:off x="3500430" y="2446733"/>
            <a:ext cx="285752" cy="500066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5643570" y="2571744"/>
            <a:ext cx="3357586" cy="1214446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On the last lecture of the semester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Jobb oldali kapcsos zárójel 6"/>
          <p:cNvSpPr/>
          <p:nvPr/>
        </p:nvSpPr>
        <p:spPr>
          <a:xfrm>
            <a:off x="5500694" y="5517232"/>
            <a:ext cx="285752" cy="412098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" name="Egyenes összekötő 8"/>
          <p:cNvCxnSpPr>
            <a:endCxn id="4" idx="1"/>
          </p:cNvCxnSpPr>
          <p:nvPr/>
        </p:nvCxnSpPr>
        <p:spPr>
          <a:xfrm rot="10800000">
            <a:off x="3786182" y="2696767"/>
            <a:ext cx="1857388" cy="32147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>
            <a:stCxn id="7" idx="1"/>
            <a:endCxn id="5" idx="2"/>
          </p:cNvCxnSpPr>
          <p:nvPr/>
        </p:nvCxnSpPr>
        <p:spPr>
          <a:xfrm flipV="1">
            <a:off x="5786446" y="3786190"/>
            <a:ext cx="1535917" cy="193709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Authentication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be the identity of the user decided</a:t>
            </a:r>
            <a:r>
              <a:rPr lang="hu-HU" dirty="0" smtClean="0"/>
              <a:t>?</a:t>
            </a:r>
            <a:endParaRPr lang="hu-HU" dirty="0" smtClean="0"/>
          </a:p>
          <a:p>
            <a:pPr lvl="1"/>
            <a:r>
              <a:rPr lang="hu-HU" dirty="0" smtClean="0"/>
              <a:t>…</a:t>
            </a:r>
            <a:r>
              <a:rPr lang="en-US" dirty="0" smtClean="0"/>
              <a:t>knows</a:t>
            </a:r>
            <a:r>
              <a:rPr lang="hu-HU" dirty="0" smtClean="0"/>
              <a:t> (</a:t>
            </a:r>
            <a:r>
              <a:rPr lang="en-US" dirty="0" smtClean="0"/>
              <a:t>e.g.</a:t>
            </a:r>
            <a:r>
              <a:rPr lang="hu-HU" dirty="0" smtClean="0"/>
              <a:t> </a:t>
            </a:r>
            <a:r>
              <a:rPr lang="en-US" dirty="0" smtClean="0"/>
              <a:t>password</a:t>
            </a:r>
            <a:r>
              <a:rPr lang="hu-HU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…</a:t>
            </a:r>
            <a:r>
              <a:rPr lang="en-US" dirty="0" smtClean="0"/>
              <a:t>has</a:t>
            </a:r>
            <a:r>
              <a:rPr lang="hu-HU" dirty="0" smtClean="0"/>
              <a:t> (</a:t>
            </a:r>
            <a:r>
              <a:rPr lang="en-US" dirty="0" smtClean="0"/>
              <a:t>e.g. keycard, security token</a:t>
            </a:r>
            <a:r>
              <a:rPr lang="hu-HU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…</a:t>
            </a:r>
            <a:r>
              <a:rPr lang="en-US" dirty="0" smtClean="0"/>
              <a:t>is</a:t>
            </a:r>
            <a:r>
              <a:rPr lang="hu-HU" dirty="0" smtClean="0"/>
              <a:t> (</a:t>
            </a:r>
            <a:r>
              <a:rPr lang="en-US" dirty="0" smtClean="0"/>
              <a:t>e.g. biometric, fingerprint</a:t>
            </a:r>
            <a:r>
              <a:rPr lang="hu-HU" dirty="0" smtClean="0"/>
              <a:t>)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A (non-compromised) machine can decide the identity of the user using these methods</a:t>
            </a:r>
            <a:endParaRPr lang="hu-HU" dirty="0" smtClean="0"/>
          </a:p>
          <a:p>
            <a:pPr lvl="1"/>
            <a:r>
              <a:rPr lang="en-US" dirty="0" smtClean="0"/>
              <a:t>But what if the machine is compromised</a:t>
            </a:r>
            <a:r>
              <a:rPr lang="hu-HU" dirty="0" smtClean="0"/>
              <a:t>?</a:t>
            </a:r>
            <a:endParaRPr lang="hu-HU" dirty="0" smtClean="0"/>
          </a:p>
          <a:p>
            <a:pPr lvl="1"/>
            <a:r>
              <a:rPr lang="en-US" dirty="0" smtClean="0"/>
              <a:t>What to do with machine-machine communication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Authentication on 3 levels</a:t>
            </a:r>
            <a:r>
              <a:rPr lang="hu-HU" dirty="0" smtClean="0"/>
              <a:t>:</a:t>
            </a:r>
            <a:endParaRPr lang="hu-HU" dirty="0"/>
          </a:p>
          <a:p>
            <a:pPr lvl="1"/>
            <a:r>
              <a:rPr lang="en-US" dirty="0" smtClean="0"/>
              <a:t>Human–machine interaction</a:t>
            </a:r>
            <a:endParaRPr lang="hu-HU" dirty="0"/>
          </a:p>
          <a:p>
            <a:pPr lvl="1"/>
            <a:r>
              <a:rPr lang="en-US" dirty="0" smtClean="0"/>
              <a:t>Machine–machine interaction over network</a:t>
            </a:r>
            <a:endParaRPr lang="hu-HU" dirty="0"/>
          </a:p>
          <a:p>
            <a:pPr lvl="1"/>
            <a:r>
              <a:rPr lang="en-US" dirty="0" smtClean="0"/>
              <a:t>Between processes inside an OS</a:t>
            </a:r>
            <a:endParaRPr lang="hu-HU" dirty="0"/>
          </a:p>
          <a:p>
            <a:endParaRPr lang="hu-HU" dirty="0" smtClean="0"/>
          </a:p>
          <a:p>
            <a:r>
              <a:rPr lang="en-US" dirty="0" smtClean="0"/>
              <a:t>Authentication </a:t>
            </a:r>
            <a:r>
              <a:rPr lang="en-US" dirty="0" smtClean="0">
                <a:solidFill>
                  <a:schemeClr val="accent2"/>
                </a:solidFill>
              </a:rPr>
              <a:t>protocols</a:t>
            </a:r>
            <a:r>
              <a:rPr lang="en-US" dirty="0" smtClean="0"/>
              <a:t> are needed</a:t>
            </a:r>
            <a:endParaRPr lang="hu-HU" dirty="0" smtClean="0"/>
          </a:p>
          <a:p>
            <a:pPr lvl="1"/>
            <a:r>
              <a:rPr lang="en-US" dirty="0" smtClean="0"/>
              <a:t>Machine–machine only the “knows” principle</a:t>
            </a:r>
            <a:endParaRPr lang="hu-HU" dirty="0" smtClean="0"/>
          </a:p>
          <a:p>
            <a:pPr lvl="1"/>
            <a:r>
              <a:rPr lang="en-US" dirty="0" smtClean="0"/>
              <a:t>But complex cryptographic primitives can be used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5107</TotalTime>
  <Words>1314</Words>
  <Application>Microsoft Office PowerPoint</Application>
  <PresentationFormat>Diavetítés a képernyőre (4:3 oldalarány)</PresentationFormat>
  <Paragraphs>398</Paragraphs>
  <Slides>34</Slides>
  <Notes>34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5" baseType="lpstr">
      <vt:lpstr>bme_ftsrg_hun_micskei_v7</vt:lpstr>
      <vt:lpstr>Authentication and authorization</vt:lpstr>
      <vt:lpstr>Security of computer systems</vt:lpstr>
      <vt:lpstr>When is security important?</vt:lpstr>
      <vt:lpstr>What is security?</vt:lpstr>
      <vt:lpstr>Methods for security</vt:lpstr>
      <vt:lpstr>Who is “authorized”?</vt:lpstr>
      <vt:lpstr>Content</vt:lpstr>
      <vt:lpstr>Authentication</vt:lpstr>
      <vt:lpstr>Authentication</vt:lpstr>
      <vt:lpstr>What is a user account?</vt:lpstr>
      <vt:lpstr>What is a user account?</vt:lpstr>
      <vt:lpstr>PowerPoint bemutató</vt:lpstr>
      <vt:lpstr>User account on Linux</vt:lpstr>
      <vt:lpstr>PowerPoint bemutató</vt:lpstr>
      <vt:lpstr>Authentication on Linux</vt:lpstr>
      <vt:lpstr>Content</vt:lpstr>
      <vt:lpstr>Authorization in general</vt:lpstr>
      <vt:lpstr>Executing operations</vt:lpstr>
      <vt:lpstr>General concepts</vt:lpstr>
      <vt:lpstr>Challenges in authorization</vt:lpstr>
      <vt:lpstr>Categorizing authorization methods</vt:lpstr>
      <vt:lpstr>Category: Compulsoriness</vt:lpstr>
      <vt:lpstr>Category: type</vt:lpstr>
      <vt:lpstr>Category: type</vt:lpstr>
      <vt:lpstr>Access control lists</vt:lpstr>
      <vt:lpstr>Access control lists</vt:lpstr>
      <vt:lpstr>Role-based Access Control (RBAC)</vt:lpstr>
      <vt:lpstr>Hierarchy between objects</vt:lpstr>
      <vt:lpstr>Groups</vt:lpstr>
      <vt:lpstr>Content</vt:lpstr>
      <vt:lpstr>POSIX file system permissions</vt:lpstr>
      <vt:lpstr>POSIX fájlrendszer jogosultságok</vt:lpstr>
      <vt:lpstr>PowerPoint bemutató</vt:lpstr>
      <vt:lpstr>Other privileges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199</cp:revision>
  <dcterms:created xsi:type="dcterms:W3CDTF">2009-01-28T13:20:49Z</dcterms:created>
  <dcterms:modified xsi:type="dcterms:W3CDTF">2012-04-17T14:32:02Z</dcterms:modified>
</cp:coreProperties>
</file>