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43"/>
  </p:notesMasterIdLst>
  <p:handoutMasterIdLst>
    <p:handoutMasterId r:id="rId44"/>
  </p:handoutMasterIdLst>
  <p:sldIdLst>
    <p:sldId id="372" r:id="rId2"/>
    <p:sldId id="405" r:id="rId3"/>
    <p:sldId id="365" r:id="rId4"/>
    <p:sldId id="352" r:id="rId5"/>
    <p:sldId id="400" r:id="rId6"/>
    <p:sldId id="375" r:id="rId7"/>
    <p:sldId id="287" r:id="rId8"/>
    <p:sldId id="356" r:id="rId9"/>
    <p:sldId id="357" r:id="rId10"/>
    <p:sldId id="380" r:id="rId11"/>
    <p:sldId id="376" r:id="rId12"/>
    <p:sldId id="401" r:id="rId13"/>
    <p:sldId id="384" r:id="rId14"/>
    <p:sldId id="379" r:id="rId15"/>
    <p:sldId id="377" r:id="rId16"/>
    <p:sldId id="385" r:id="rId17"/>
    <p:sldId id="388" r:id="rId18"/>
    <p:sldId id="387" r:id="rId19"/>
    <p:sldId id="402" r:id="rId20"/>
    <p:sldId id="386" r:id="rId21"/>
    <p:sldId id="360" r:id="rId22"/>
    <p:sldId id="403" r:id="rId23"/>
    <p:sldId id="371" r:id="rId24"/>
    <p:sldId id="391" r:id="rId25"/>
    <p:sldId id="393" r:id="rId26"/>
    <p:sldId id="392" r:id="rId27"/>
    <p:sldId id="394" r:id="rId28"/>
    <p:sldId id="397" r:id="rId29"/>
    <p:sldId id="395" r:id="rId30"/>
    <p:sldId id="398" r:id="rId31"/>
    <p:sldId id="399" r:id="rId32"/>
    <p:sldId id="358" r:id="rId33"/>
    <p:sldId id="404" r:id="rId34"/>
    <p:sldId id="363" r:id="rId35"/>
    <p:sldId id="362" r:id="rId36"/>
    <p:sldId id="364" r:id="rId37"/>
    <p:sldId id="361" r:id="rId38"/>
    <p:sldId id="288" r:id="rId39"/>
    <p:sldId id="350" r:id="rId40"/>
    <p:sldId id="366" r:id="rId41"/>
    <p:sldId id="353" r:id="rId42"/>
  </p:sldIdLst>
  <p:sldSz cx="9144000" cy="6858000" type="screen4x3"/>
  <p:notesSz cx="7099300" cy="10234613"/>
  <p:kinsoku lang="ja-JP" invalStChars="、。，．・：；？！゛゜ヽヾゝゞ々ー’”）〕］｝〉》」』】°‰′″℃￠％ぁぃぅぇぉっゃゅょゎァィゥェォッャュョヮヵヶ!%),.:;?]}｡｣､･ｧｨｩｪｫｬｭｮｯｰﾞﾟ" invalEndChars="‘“（〔［｛〈《「『【￥＄$([\{｢￡"/>
  <p:defaultTextStyle>
    <a:defPPr>
      <a:defRPr lang="en-US"/>
    </a:defPPr>
    <a:lvl1pPr algn="l" rtl="0" fontAlgn="base">
      <a:spcBef>
        <a:spcPct val="0"/>
      </a:spcBef>
      <a:spcAft>
        <a:spcPct val="0"/>
      </a:spcAft>
      <a:defRPr sz="1600" kern="1200">
        <a:solidFill>
          <a:schemeClr val="tx1"/>
        </a:solidFill>
        <a:latin typeface="Comic Sans MS" pitchFamily="66" charset="0"/>
        <a:ea typeface="+mn-ea"/>
        <a:cs typeface="+mn-cs"/>
      </a:defRPr>
    </a:lvl1pPr>
    <a:lvl2pPr marL="457200" algn="l" rtl="0" fontAlgn="base">
      <a:spcBef>
        <a:spcPct val="0"/>
      </a:spcBef>
      <a:spcAft>
        <a:spcPct val="0"/>
      </a:spcAft>
      <a:defRPr sz="1600" kern="1200">
        <a:solidFill>
          <a:schemeClr val="tx1"/>
        </a:solidFill>
        <a:latin typeface="Comic Sans MS" pitchFamily="66" charset="0"/>
        <a:ea typeface="+mn-ea"/>
        <a:cs typeface="+mn-cs"/>
      </a:defRPr>
    </a:lvl2pPr>
    <a:lvl3pPr marL="914400" algn="l" rtl="0" fontAlgn="base">
      <a:spcBef>
        <a:spcPct val="0"/>
      </a:spcBef>
      <a:spcAft>
        <a:spcPct val="0"/>
      </a:spcAft>
      <a:defRPr sz="1600" kern="1200">
        <a:solidFill>
          <a:schemeClr val="tx1"/>
        </a:solidFill>
        <a:latin typeface="Comic Sans MS" pitchFamily="66" charset="0"/>
        <a:ea typeface="+mn-ea"/>
        <a:cs typeface="+mn-cs"/>
      </a:defRPr>
    </a:lvl3pPr>
    <a:lvl4pPr marL="1371600" algn="l" rtl="0" fontAlgn="base">
      <a:spcBef>
        <a:spcPct val="0"/>
      </a:spcBef>
      <a:spcAft>
        <a:spcPct val="0"/>
      </a:spcAft>
      <a:defRPr sz="1600" kern="1200">
        <a:solidFill>
          <a:schemeClr val="tx1"/>
        </a:solidFill>
        <a:latin typeface="Comic Sans MS" pitchFamily="66" charset="0"/>
        <a:ea typeface="+mn-ea"/>
        <a:cs typeface="+mn-cs"/>
      </a:defRPr>
    </a:lvl4pPr>
    <a:lvl5pPr marL="1828800" algn="l" rtl="0" fontAlgn="base">
      <a:spcBef>
        <a:spcPct val="0"/>
      </a:spcBef>
      <a:spcAft>
        <a:spcPct val="0"/>
      </a:spcAft>
      <a:defRPr sz="1600" kern="1200">
        <a:solidFill>
          <a:schemeClr val="tx1"/>
        </a:solidFill>
        <a:latin typeface="Comic Sans MS" pitchFamily="66" charset="0"/>
        <a:ea typeface="+mn-ea"/>
        <a:cs typeface="+mn-cs"/>
      </a:defRPr>
    </a:lvl5pPr>
    <a:lvl6pPr marL="2286000" algn="l" defTabSz="914400" rtl="0" eaLnBrk="1" latinLnBrk="0" hangingPunct="1">
      <a:defRPr sz="1600" kern="1200">
        <a:solidFill>
          <a:schemeClr val="tx1"/>
        </a:solidFill>
        <a:latin typeface="Comic Sans MS" pitchFamily="66" charset="0"/>
        <a:ea typeface="+mn-ea"/>
        <a:cs typeface="+mn-cs"/>
      </a:defRPr>
    </a:lvl6pPr>
    <a:lvl7pPr marL="2743200" algn="l" defTabSz="914400" rtl="0" eaLnBrk="1" latinLnBrk="0" hangingPunct="1">
      <a:defRPr sz="1600" kern="1200">
        <a:solidFill>
          <a:schemeClr val="tx1"/>
        </a:solidFill>
        <a:latin typeface="Comic Sans MS" pitchFamily="66" charset="0"/>
        <a:ea typeface="+mn-ea"/>
        <a:cs typeface="+mn-cs"/>
      </a:defRPr>
    </a:lvl7pPr>
    <a:lvl8pPr marL="3200400" algn="l" defTabSz="914400" rtl="0" eaLnBrk="1" latinLnBrk="0" hangingPunct="1">
      <a:defRPr sz="1600" kern="1200">
        <a:solidFill>
          <a:schemeClr val="tx1"/>
        </a:solidFill>
        <a:latin typeface="Comic Sans MS" pitchFamily="66" charset="0"/>
        <a:ea typeface="+mn-ea"/>
        <a:cs typeface="+mn-cs"/>
      </a:defRPr>
    </a:lvl8pPr>
    <a:lvl9pPr marL="3657600" algn="l" defTabSz="914400" rtl="0" eaLnBrk="1" latinLnBrk="0" hangingPunct="1">
      <a:defRPr sz="1600" kern="1200">
        <a:solidFill>
          <a:schemeClr val="tx1"/>
        </a:solidFill>
        <a:latin typeface="Comic Sans MS" pitchFamily="66"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33"/>
    <a:srgbClr val="900028"/>
    <a:srgbClr val="762536"/>
    <a:srgbClr val="8B2532"/>
    <a:srgbClr val="64001D"/>
    <a:srgbClr val="FF8D8D"/>
    <a:srgbClr val="FF8196"/>
    <a:srgbClr val="E0E6F8"/>
    <a:srgbClr val="00008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306" autoAdjust="0"/>
    <p:restoredTop sz="72535" autoAdjust="0"/>
  </p:normalViewPr>
  <p:slideViewPr>
    <p:cSldViewPr snapToGrid="0">
      <p:cViewPr varScale="1">
        <p:scale>
          <a:sx n="81" d="100"/>
          <a:sy n="81" d="100"/>
        </p:scale>
        <p:origin x="-1812" y="-84"/>
      </p:cViewPr>
      <p:guideLst>
        <p:guide orient="horz" pos="2160"/>
        <p:guide pos="2880"/>
      </p:guideLst>
    </p:cSldViewPr>
  </p:slideViewPr>
  <p:outlineViewPr>
    <p:cViewPr>
      <p:scale>
        <a:sx n="33" d="100"/>
        <a:sy n="33" d="100"/>
      </p:scale>
      <p:origin x="0" y="2295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FCD755D-3732-4032-B7BE-CEC11F26955F}" type="doc">
      <dgm:prSet loTypeId="urn:microsoft.com/office/officeart/2005/8/layout/hierarchy2" loCatId="hierarchy" qsTypeId="urn:microsoft.com/office/officeart/2005/8/quickstyle/simple1" qsCatId="simple" csTypeId="urn:microsoft.com/office/officeart/2005/8/colors/colorful3" csCatId="colorful" phldr="1"/>
      <dgm:spPr/>
      <dgm:t>
        <a:bodyPr/>
        <a:lstStyle/>
        <a:p>
          <a:endParaRPr lang="hu-HU"/>
        </a:p>
      </dgm:t>
    </dgm:pt>
    <dgm:pt modelId="{939CA366-DBF4-4459-86FC-AD0FBE3B886D}">
      <dgm:prSet phldrT="[Text]"/>
      <dgm:spPr>
        <a:xfrm>
          <a:off x="1139867" y="2369808"/>
          <a:ext cx="1645964" cy="822982"/>
        </a:xfrm>
        <a:prstGeom prst="roundRect">
          <a:avLst>
            <a:gd name="adj" fmla="val 10000"/>
          </a:avLst>
        </a:prstGeom>
        <a:solidFill>
          <a:srgbClr val="E67300">
            <a:hueOff val="0"/>
            <a:satOff val="0"/>
            <a:lumOff val="0"/>
            <a:alphaOff val="0"/>
          </a:srgbClr>
        </a:solidFill>
        <a:ln w="25400" cap="flat" cmpd="sng" algn="ctr">
          <a:solidFill>
            <a:srgbClr val="FFFFFF">
              <a:hueOff val="0"/>
              <a:satOff val="0"/>
              <a:lumOff val="0"/>
              <a:alphaOff val="0"/>
            </a:srgbClr>
          </a:solidFill>
          <a:prstDash val="solid"/>
        </a:ln>
        <a:effectLst/>
      </dgm:spPr>
      <dgm:t>
        <a:bodyPr/>
        <a:lstStyle/>
        <a:p>
          <a:r>
            <a:rPr lang="en-US" dirty="0" smtClean="0">
              <a:solidFill>
                <a:srgbClr val="FFFFFF"/>
              </a:solidFill>
              <a:latin typeface="Calibri"/>
              <a:ea typeface="+mn-ea"/>
              <a:cs typeface="+mn-cs"/>
            </a:rPr>
            <a:t>Authorization categories</a:t>
          </a:r>
          <a:endParaRPr lang="hu-HU" dirty="0">
            <a:solidFill>
              <a:srgbClr val="FFFFFF"/>
            </a:solidFill>
            <a:latin typeface="Calibri"/>
            <a:ea typeface="+mn-ea"/>
            <a:cs typeface="+mn-cs"/>
          </a:endParaRPr>
        </a:p>
      </dgm:t>
    </dgm:pt>
    <dgm:pt modelId="{A94D03AA-ACBE-448C-AB6D-D51FCF7E6DBC}" type="parTrans" cxnId="{B3610808-57EB-44F7-9CB6-69DCA616FD54}">
      <dgm:prSet/>
      <dgm:spPr/>
      <dgm:t>
        <a:bodyPr/>
        <a:lstStyle/>
        <a:p>
          <a:endParaRPr lang="hu-HU"/>
        </a:p>
      </dgm:t>
    </dgm:pt>
    <dgm:pt modelId="{BD28CE6E-08B7-43C2-A226-355E89A9C7CD}" type="sibTrans" cxnId="{B3610808-57EB-44F7-9CB6-69DCA616FD54}">
      <dgm:prSet/>
      <dgm:spPr/>
      <dgm:t>
        <a:bodyPr/>
        <a:lstStyle/>
        <a:p>
          <a:endParaRPr lang="hu-HU"/>
        </a:p>
      </dgm:t>
    </dgm:pt>
    <dgm:pt modelId="{323884CA-5B46-486C-8E49-5C6E8002C946}">
      <dgm:prSet phldrT="[Text]"/>
      <dgm:spPr>
        <a:xfrm>
          <a:off x="3444217" y="476949"/>
          <a:ext cx="1645964" cy="822982"/>
        </a:xfrm>
        <a:prstGeom prst="roundRect">
          <a:avLst>
            <a:gd name="adj" fmla="val 10000"/>
          </a:avLst>
        </a:prstGeom>
        <a:solidFill>
          <a:srgbClr val="762536">
            <a:hueOff val="0"/>
            <a:satOff val="0"/>
            <a:lumOff val="0"/>
            <a:alphaOff val="0"/>
          </a:srgbClr>
        </a:solidFill>
        <a:ln w="25400" cap="flat" cmpd="sng" algn="ctr">
          <a:solidFill>
            <a:srgbClr val="FFFFFF">
              <a:hueOff val="0"/>
              <a:satOff val="0"/>
              <a:lumOff val="0"/>
              <a:alphaOff val="0"/>
            </a:srgbClr>
          </a:solidFill>
          <a:prstDash val="solid"/>
        </a:ln>
        <a:effectLst/>
      </dgm:spPr>
      <dgm:t>
        <a:bodyPr/>
        <a:lstStyle/>
        <a:p>
          <a:r>
            <a:rPr lang="en-US" dirty="0" smtClean="0">
              <a:solidFill>
                <a:srgbClr val="FFFFFF"/>
              </a:solidFill>
              <a:latin typeface="Calibri"/>
              <a:ea typeface="+mn-ea"/>
              <a:cs typeface="+mn-cs"/>
            </a:rPr>
            <a:t>Compulsoriness</a:t>
          </a:r>
          <a:endParaRPr lang="hu-HU" dirty="0">
            <a:solidFill>
              <a:srgbClr val="FFFFFF"/>
            </a:solidFill>
            <a:latin typeface="Calibri"/>
            <a:ea typeface="+mn-ea"/>
            <a:cs typeface="+mn-cs"/>
          </a:endParaRPr>
        </a:p>
      </dgm:t>
    </dgm:pt>
    <dgm:pt modelId="{95AAF540-38DE-4936-A82D-C016B237FDAF}" type="parTrans" cxnId="{7543E044-F5DD-4E11-B095-CB9AE815DB54}">
      <dgm:prSet/>
      <dgm:spPr>
        <a:xfrm rot="17350740">
          <a:off x="2112978" y="1821554"/>
          <a:ext cx="2004092" cy="26630"/>
        </a:xfrm>
        <a:custGeom>
          <a:avLst/>
          <a:gdLst/>
          <a:ahLst/>
          <a:cxnLst/>
          <a:rect l="0" t="0" r="0" b="0"/>
          <a:pathLst>
            <a:path>
              <a:moveTo>
                <a:pt x="0" y="13315"/>
              </a:moveTo>
              <a:lnTo>
                <a:pt x="2004092" y="13315"/>
              </a:lnTo>
            </a:path>
          </a:pathLst>
        </a:custGeom>
        <a:noFill/>
        <a:ln w="25400" cap="flat" cmpd="sng" algn="ctr">
          <a:solidFill>
            <a:srgbClr val="762536">
              <a:hueOff val="0"/>
              <a:satOff val="0"/>
              <a:lumOff val="0"/>
              <a:alphaOff val="0"/>
            </a:srgbClr>
          </a:solidFill>
          <a:prstDash val="solid"/>
        </a:ln>
        <a:effectLst/>
      </dgm:spPr>
      <dgm:t>
        <a:bodyPr/>
        <a:lstStyle/>
        <a:p>
          <a:endParaRPr lang="hu-HU">
            <a:solidFill>
              <a:srgbClr val="000000">
                <a:hueOff val="0"/>
                <a:satOff val="0"/>
                <a:lumOff val="0"/>
                <a:alphaOff val="0"/>
              </a:srgbClr>
            </a:solidFill>
            <a:latin typeface="Calibri"/>
            <a:ea typeface="+mn-ea"/>
            <a:cs typeface="+mn-cs"/>
          </a:endParaRPr>
        </a:p>
      </dgm:t>
    </dgm:pt>
    <dgm:pt modelId="{D1C008BD-8941-4F18-9831-0A4C7AF9A9B2}" type="sibTrans" cxnId="{7543E044-F5DD-4E11-B095-CB9AE815DB54}">
      <dgm:prSet/>
      <dgm:spPr/>
      <dgm:t>
        <a:bodyPr/>
        <a:lstStyle/>
        <a:p>
          <a:endParaRPr lang="hu-HU"/>
        </a:p>
      </dgm:t>
    </dgm:pt>
    <dgm:pt modelId="{3D9D0824-3487-40A7-937B-D87D43ED4124}">
      <dgm:prSet phldrT="[Text]"/>
      <dgm:spPr>
        <a:xfrm>
          <a:off x="5748568" y="3734"/>
          <a:ext cx="1645964" cy="822982"/>
        </a:xfrm>
        <a:prstGeom prst="roundRect">
          <a:avLst>
            <a:gd name="adj" fmla="val 10000"/>
          </a:avLst>
        </a:prstGeom>
        <a:solidFill>
          <a:srgbClr val="2B56CF">
            <a:hueOff val="0"/>
            <a:satOff val="0"/>
            <a:lumOff val="0"/>
            <a:alphaOff val="0"/>
          </a:srgbClr>
        </a:solidFill>
        <a:ln w="25400" cap="flat" cmpd="sng" algn="ctr">
          <a:solidFill>
            <a:srgbClr val="FFFFFF">
              <a:hueOff val="0"/>
              <a:satOff val="0"/>
              <a:lumOff val="0"/>
              <a:alphaOff val="0"/>
            </a:srgbClr>
          </a:solidFill>
          <a:prstDash val="solid"/>
        </a:ln>
        <a:effectLst/>
      </dgm:spPr>
      <dgm:t>
        <a:bodyPr/>
        <a:lstStyle/>
        <a:p>
          <a:r>
            <a:rPr lang="hu-HU" dirty="0" err="1" smtClean="0">
              <a:solidFill>
                <a:srgbClr val="FFFFFF"/>
              </a:solidFill>
              <a:latin typeface="Calibri"/>
              <a:ea typeface="+mn-ea"/>
              <a:cs typeface="+mn-cs"/>
            </a:rPr>
            <a:t>Mandatory</a:t>
          </a:r>
          <a:endParaRPr lang="hu-HU" dirty="0">
            <a:solidFill>
              <a:srgbClr val="FFFFFF"/>
            </a:solidFill>
            <a:latin typeface="Calibri"/>
            <a:ea typeface="+mn-ea"/>
            <a:cs typeface="+mn-cs"/>
          </a:endParaRPr>
        </a:p>
      </dgm:t>
    </dgm:pt>
    <dgm:pt modelId="{10B0ACA4-CB21-4E15-A381-012927DB199C}" type="parTrans" cxnId="{384BBE83-E561-40F5-BCDE-DC1C1D52C626}">
      <dgm:prSet/>
      <dgm:spPr>
        <a:xfrm rot="19457599">
          <a:off x="5013972" y="638517"/>
          <a:ext cx="810804" cy="26630"/>
        </a:xfrm>
        <a:custGeom>
          <a:avLst/>
          <a:gdLst/>
          <a:ahLst/>
          <a:cxnLst/>
          <a:rect l="0" t="0" r="0" b="0"/>
          <a:pathLst>
            <a:path>
              <a:moveTo>
                <a:pt x="0" y="13315"/>
              </a:moveTo>
              <a:lnTo>
                <a:pt x="810804" y="13315"/>
              </a:lnTo>
            </a:path>
          </a:pathLst>
        </a:custGeom>
        <a:noFill/>
        <a:ln w="25400" cap="flat" cmpd="sng" algn="ctr">
          <a:solidFill>
            <a:srgbClr val="2B56CF">
              <a:hueOff val="0"/>
              <a:satOff val="0"/>
              <a:lumOff val="0"/>
              <a:alphaOff val="0"/>
            </a:srgbClr>
          </a:solidFill>
          <a:prstDash val="solid"/>
        </a:ln>
        <a:effectLst/>
      </dgm:spPr>
      <dgm:t>
        <a:bodyPr/>
        <a:lstStyle/>
        <a:p>
          <a:endParaRPr lang="hu-HU">
            <a:solidFill>
              <a:srgbClr val="000000">
                <a:hueOff val="0"/>
                <a:satOff val="0"/>
                <a:lumOff val="0"/>
                <a:alphaOff val="0"/>
              </a:srgbClr>
            </a:solidFill>
            <a:latin typeface="Calibri"/>
            <a:ea typeface="+mn-ea"/>
            <a:cs typeface="+mn-cs"/>
          </a:endParaRPr>
        </a:p>
      </dgm:t>
    </dgm:pt>
    <dgm:pt modelId="{D16ADFA2-19E6-48C6-BB9D-C3D805D9799E}" type="sibTrans" cxnId="{384BBE83-E561-40F5-BCDE-DC1C1D52C626}">
      <dgm:prSet/>
      <dgm:spPr/>
      <dgm:t>
        <a:bodyPr/>
        <a:lstStyle/>
        <a:p>
          <a:endParaRPr lang="hu-HU"/>
        </a:p>
      </dgm:t>
    </dgm:pt>
    <dgm:pt modelId="{22B0DB87-F035-4CB9-8EA2-A9CA0A7C8CDB}">
      <dgm:prSet phldrT="[Text]"/>
      <dgm:spPr>
        <a:xfrm>
          <a:off x="5748568" y="950164"/>
          <a:ext cx="1645964" cy="822982"/>
        </a:xfrm>
        <a:prstGeom prst="roundRect">
          <a:avLst>
            <a:gd name="adj" fmla="val 10000"/>
          </a:avLst>
        </a:prstGeom>
        <a:solidFill>
          <a:srgbClr val="2B56CF">
            <a:hueOff val="0"/>
            <a:satOff val="0"/>
            <a:lumOff val="0"/>
            <a:alphaOff val="0"/>
          </a:srgbClr>
        </a:solidFill>
        <a:ln w="25400" cap="flat" cmpd="sng" algn="ctr">
          <a:solidFill>
            <a:srgbClr val="FFFFFF">
              <a:hueOff val="0"/>
              <a:satOff val="0"/>
              <a:lumOff val="0"/>
              <a:alphaOff val="0"/>
            </a:srgbClr>
          </a:solidFill>
          <a:prstDash val="solid"/>
        </a:ln>
        <a:effectLst/>
      </dgm:spPr>
      <dgm:t>
        <a:bodyPr/>
        <a:lstStyle/>
        <a:p>
          <a:r>
            <a:rPr lang="hu-HU" dirty="0" smtClean="0">
              <a:solidFill>
                <a:srgbClr val="FFFFFF"/>
              </a:solidFill>
              <a:latin typeface="Calibri"/>
              <a:ea typeface="+mn-ea"/>
              <a:cs typeface="+mn-cs"/>
            </a:rPr>
            <a:t>D</a:t>
          </a:r>
          <a:r>
            <a:rPr lang="en-US" dirty="0" err="1" smtClean="0">
              <a:solidFill>
                <a:srgbClr val="FFFFFF"/>
              </a:solidFill>
              <a:latin typeface="Calibri"/>
              <a:ea typeface="+mn-ea"/>
              <a:cs typeface="+mn-cs"/>
            </a:rPr>
            <a:t>iscretionary</a:t>
          </a:r>
          <a:endParaRPr lang="hu-HU" dirty="0">
            <a:solidFill>
              <a:srgbClr val="FFFFFF"/>
            </a:solidFill>
            <a:latin typeface="Calibri"/>
            <a:ea typeface="+mn-ea"/>
            <a:cs typeface="+mn-cs"/>
          </a:endParaRPr>
        </a:p>
      </dgm:t>
    </dgm:pt>
    <dgm:pt modelId="{E4A3A40F-11A6-43DA-8E05-EEB01A5D73DA}" type="parTrans" cxnId="{43D83369-B486-4390-93EF-874FBBBF093F}">
      <dgm:prSet/>
      <dgm:spPr>
        <a:xfrm rot="2142401">
          <a:off x="5013972" y="1111732"/>
          <a:ext cx="810804" cy="26630"/>
        </a:xfrm>
        <a:custGeom>
          <a:avLst/>
          <a:gdLst/>
          <a:ahLst/>
          <a:cxnLst/>
          <a:rect l="0" t="0" r="0" b="0"/>
          <a:pathLst>
            <a:path>
              <a:moveTo>
                <a:pt x="0" y="13315"/>
              </a:moveTo>
              <a:lnTo>
                <a:pt x="810804" y="13315"/>
              </a:lnTo>
            </a:path>
          </a:pathLst>
        </a:custGeom>
        <a:noFill/>
        <a:ln w="25400" cap="flat" cmpd="sng" algn="ctr">
          <a:solidFill>
            <a:srgbClr val="2B56CF">
              <a:hueOff val="0"/>
              <a:satOff val="0"/>
              <a:lumOff val="0"/>
              <a:alphaOff val="0"/>
            </a:srgbClr>
          </a:solidFill>
          <a:prstDash val="solid"/>
        </a:ln>
        <a:effectLst/>
      </dgm:spPr>
      <dgm:t>
        <a:bodyPr/>
        <a:lstStyle/>
        <a:p>
          <a:endParaRPr lang="hu-HU">
            <a:solidFill>
              <a:srgbClr val="000000">
                <a:hueOff val="0"/>
                <a:satOff val="0"/>
                <a:lumOff val="0"/>
                <a:alphaOff val="0"/>
              </a:srgbClr>
            </a:solidFill>
            <a:latin typeface="Calibri"/>
            <a:ea typeface="+mn-ea"/>
            <a:cs typeface="+mn-cs"/>
          </a:endParaRPr>
        </a:p>
      </dgm:t>
    </dgm:pt>
    <dgm:pt modelId="{5337AB50-7C8D-44EF-AB0E-6A987E30C5C0}" type="sibTrans" cxnId="{43D83369-B486-4390-93EF-874FBBBF093F}">
      <dgm:prSet/>
      <dgm:spPr/>
      <dgm:t>
        <a:bodyPr/>
        <a:lstStyle/>
        <a:p>
          <a:endParaRPr lang="hu-HU"/>
        </a:p>
      </dgm:t>
    </dgm:pt>
    <dgm:pt modelId="{BDF8F1E9-2F8B-4277-BF96-7C17D7E1EDE9}">
      <dgm:prSet phldrT="[Text]"/>
      <dgm:spPr>
        <a:xfrm>
          <a:off x="3444217" y="2369808"/>
          <a:ext cx="1645964" cy="822982"/>
        </a:xfrm>
        <a:prstGeom prst="roundRect">
          <a:avLst>
            <a:gd name="adj" fmla="val 10000"/>
          </a:avLst>
        </a:prstGeom>
        <a:solidFill>
          <a:srgbClr val="762536">
            <a:hueOff val="0"/>
            <a:satOff val="0"/>
            <a:lumOff val="0"/>
            <a:alphaOff val="0"/>
          </a:srgbClr>
        </a:solidFill>
        <a:ln w="25400" cap="flat" cmpd="sng" algn="ctr">
          <a:solidFill>
            <a:srgbClr val="FFFFFF">
              <a:hueOff val="0"/>
              <a:satOff val="0"/>
              <a:lumOff val="0"/>
              <a:alphaOff val="0"/>
            </a:srgbClr>
          </a:solidFill>
          <a:prstDash val="solid"/>
        </a:ln>
        <a:effectLst/>
      </dgm:spPr>
      <dgm:t>
        <a:bodyPr/>
        <a:lstStyle/>
        <a:p>
          <a:r>
            <a:rPr lang="en-US" dirty="0" smtClean="0">
              <a:solidFill>
                <a:srgbClr val="FFFFFF"/>
              </a:solidFill>
              <a:latin typeface="Calibri"/>
              <a:ea typeface="+mn-ea"/>
              <a:cs typeface="+mn-cs"/>
            </a:rPr>
            <a:t>Level</a:t>
          </a:r>
          <a:endParaRPr lang="hu-HU" dirty="0">
            <a:solidFill>
              <a:srgbClr val="FFFFFF"/>
            </a:solidFill>
            <a:latin typeface="Calibri"/>
            <a:ea typeface="+mn-ea"/>
            <a:cs typeface="+mn-cs"/>
          </a:endParaRPr>
        </a:p>
      </dgm:t>
    </dgm:pt>
    <dgm:pt modelId="{10FFEF89-A3B6-4412-A666-FF81B05BD29F}" type="parTrans" cxnId="{FD23B100-E713-44C6-8E8A-38E64936263F}">
      <dgm:prSet/>
      <dgm:spPr>
        <a:xfrm>
          <a:off x="2785831" y="2767984"/>
          <a:ext cx="658385" cy="26630"/>
        </a:xfrm>
        <a:custGeom>
          <a:avLst/>
          <a:gdLst/>
          <a:ahLst/>
          <a:cxnLst/>
          <a:rect l="0" t="0" r="0" b="0"/>
          <a:pathLst>
            <a:path>
              <a:moveTo>
                <a:pt x="0" y="13315"/>
              </a:moveTo>
              <a:lnTo>
                <a:pt x="658385" y="13315"/>
              </a:lnTo>
            </a:path>
          </a:pathLst>
        </a:custGeom>
        <a:noFill/>
        <a:ln w="25400" cap="flat" cmpd="sng" algn="ctr">
          <a:solidFill>
            <a:srgbClr val="762536">
              <a:hueOff val="0"/>
              <a:satOff val="0"/>
              <a:lumOff val="0"/>
              <a:alphaOff val="0"/>
            </a:srgbClr>
          </a:solidFill>
          <a:prstDash val="solid"/>
        </a:ln>
        <a:effectLst/>
      </dgm:spPr>
      <dgm:t>
        <a:bodyPr/>
        <a:lstStyle/>
        <a:p>
          <a:endParaRPr lang="hu-HU">
            <a:solidFill>
              <a:srgbClr val="000000">
                <a:hueOff val="0"/>
                <a:satOff val="0"/>
                <a:lumOff val="0"/>
                <a:alphaOff val="0"/>
              </a:srgbClr>
            </a:solidFill>
            <a:latin typeface="Calibri"/>
            <a:ea typeface="+mn-ea"/>
            <a:cs typeface="+mn-cs"/>
          </a:endParaRPr>
        </a:p>
      </dgm:t>
    </dgm:pt>
    <dgm:pt modelId="{0565A766-F429-4937-AA36-9A1A9CFFA3DD}" type="sibTrans" cxnId="{FD23B100-E713-44C6-8E8A-38E64936263F}">
      <dgm:prSet/>
      <dgm:spPr/>
      <dgm:t>
        <a:bodyPr/>
        <a:lstStyle/>
        <a:p>
          <a:endParaRPr lang="hu-HU"/>
        </a:p>
      </dgm:t>
    </dgm:pt>
    <dgm:pt modelId="{AB04FD66-0AA6-4469-9AA0-917209009DD9}">
      <dgm:prSet phldrT="[Text]"/>
      <dgm:spPr>
        <a:xfrm>
          <a:off x="5748568" y="1896594"/>
          <a:ext cx="1645964" cy="822982"/>
        </a:xfrm>
        <a:prstGeom prst="roundRect">
          <a:avLst>
            <a:gd name="adj" fmla="val 10000"/>
          </a:avLst>
        </a:prstGeom>
        <a:solidFill>
          <a:srgbClr val="2B56CF">
            <a:hueOff val="0"/>
            <a:satOff val="0"/>
            <a:lumOff val="0"/>
            <a:alphaOff val="0"/>
          </a:srgbClr>
        </a:solidFill>
        <a:ln w="25400" cap="flat" cmpd="sng" algn="ctr">
          <a:solidFill>
            <a:srgbClr val="FFFFFF">
              <a:hueOff val="0"/>
              <a:satOff val="0"/>
              <a:lumOff val="0"/>
              <a:alphaOff val="0"/>
            </a:srgbClr>
          </a:solidFill>
          <a:prstDash val="solid"/>
        </a:ln>
        <a:effectLst/>
      </dgm:spPr>
      <dgm:t>
        <a:bodyPr/>
        <a:lstStyle/>
        <a:p>
          <a:r>
            <a:rPr lang="en-US" dirty="0" smtClean="0">
              <a:solidFill>
                <a:srgbClr val="FFFFFF"/>
              </a:solidFill>
              <a:latin typeface="Calibri"/>
              <a:ea typeface="+mn-ea"/>
              <a:cs typeface="+mn-cs"/>
            </a:rPr>
            <a:t>System level</a:t>
          </a:r>
          <a:endParaRPr lang="hu-HU" dirty="0">
            <a:solidFill>
              <a:srgbClr val="FFFFFF"/>
            </a:solidFill>
            <a:latin typeface="Calibri"/>
            <a:ea typeface="+mn-ea"/>
            <a:cs typeface="+mn-cs"/>
          </a:endParaRPr>
        </a:p>
      </dgm:t>
    </dgm:pt>
    <dgm:pt modelId="{41820807-978D-4CB8-91A9-EA803BFE2F2B}" type="parTrans" cxnId="{F00FDD24-F1D3-4FCC-A973-B65F1C492BF4}">
      <dgm:prSet/>
      <dgm:spPr>
        <a:xfrm rot="19457599">
          <a:off x="5013972" y="2531377"/>
          <a:ext cx="810804" cy="26630"/>
        </a:xfrm>
        <a:custGeom>
          <a:avLst/>
          <a:gdLst/>
          <a:ahLst/>
          <a:cxnLst/>
          <a:rect l="0" t="0" r="0" b="0"/>
          <a:pathLst>
            <a:path>
              <a:moveTo>
                <a:pt x="0" y="13315"/>
              </a:moveTo>
              <a:lnTo>
                <a:pt x="810804" y="13315"/>
              </a:lnTo>
            </a:path>
          </a:pathLst>
        </a:custGeom>
        <a:noFill/>
        <a:ln w="25400" cap="flat" cmpd="sng" algn="ctr">
          <a:solidFill>
            <a:srgbClr val="2B56CF">
              <a:hueOff val="0"/>
              <a:satOff val="0"/>
              <a:lumOff val="0"/>
              <a:alphaOff val="0"/>
            </a:srgbClr>
          </a:solidFill>
          <a:prstDash val="solid"/>
        </a:ln>
        <a:effectLst/>
      </dgm:spPr>
      <dgm:t>
        <a:bodyPr/>
        <a:lstStyle/>
        <a:p>
          <a:endParaRPr lang="hu-HU">
            <a:solidFill>
              <a:srgbClr val="000000">
                <a:hueOff val="0"/>
                <a:satOff val="0"/>
                <a:lumOff val="0"/>
                <a:alphaOff val="0"/>
              </a:srgbClr>
            </a:solidFill>
            <a:latin typeface="Calibri"/>
            <a:ea typeface="+mn-ea"/>
            <a:cs typeface="+mn-cs"/>
          </a:endParaRPr>
        </a:p>
      </dgm:t>
    </dgm:pt>
    <dgm:pt modelId="{3F9BC8BD-E7E3-49D3-9D7A-847BEEC8F066}" type="sibTrans" cxnId="{F00FDD24-F1D3-4FCC-A973-B65F1C492BF4}">
      <dgm:prSet/>
      <dgm:spPr/>
      <dgm:t>
        <a:bodyPr/>
        <a:lstStyle/>
        <a:p>
          <a:endParaRPr lang="hu-HU"/>
        </a:p>
      </dgm:t>
    </dgm:pt>
    <dgm:pt modelId="{20679DC8-497F-427F-BE91-8A45B31A6F4B}">
      <dgm:prSet phldrT="[Text]"/>
      <dgm:spPr>
        <a:xfrm>
          <a:off x="5748568" y="2843023"/>
          <a:ext cx="1645964" cy="822982"/>
        </a:xfrm>
        <a:prstGeom prst="roundRect">
          <a:avLst>
            <a:gd name="adj" fmla="val 10000"/>
          </a:avLst>
        </a:prstGeom>
        <a:solidFill>
          <a:srgbClr val="2B56CF">
            <a:hueOff val="0"/>
            <a:satOff val="0"/>
            <a:lumOff val="0"/>
            <a:alphaOff val="0"/>
          </a:srgbClr>
        </a:solidFill>
        <a:ln w="25400" cap="flat" cmpd="sng" algn="ctr">
          <a:solidFill>
            <a:srgbClr val="FFFFFF">
              <a:hueOff val="0"/>
              <a:satOff val="0"/>
              <a:lumOff val="0"/>
              <a:alphaOff val="0"/>
            </a:srgbClr>
          </a:solidFill>
          <a:prstDash val="solid"/>
        </a:ln>
        <a:effectLst/>
      </dgm:spPr>
      <dgm:t>
        <a:bodyPr/>
        <a:lstStyle/>
        <a:p>
          <a:r>
            <a:rPr lang="en-US" dirty="0" smtClean="0">
              <a:solidFill>
                <a:srgbClr val="FFFFFF"/>
              </a:solidFill>
              <a:latin typeface="Calibri"/>
              <a:ea typeface="+mn-ea"/>
              <a:cs typeface="+mn-cs"/>
            </a:rPr>
            <a:t>Resource level</a:t>
          </a:r>
          <a:endParaRPr lang="hu-HU" dirty="0">
            <a:solidFill>
              <a:srgbClr val="FFFFFF"/>
            </a:solidFill>
            <a:latin typeface="Calibri"/>
            <a:ea typeface="+mn-ea"/>
            <a:cs typeface="+mn-cs"/>
          </a:endParaRPr>
        </a:p>
      </dgm:t>
    </dgm:pt>
    <dgm:pt modelId="{490AEFAD-4ABE-4378-AA5B-0547F3620892}" type="parTrans" cxnId="{B5EC4043-A009-4EFE-9D79-0F3AD50D1F99}">
      <dgm:prSet/>
      <dgm:spPr>
        <a:xfrm rot="2142401">
          <a:off x="5013972" y="3004591"/>
          <a:ext cx="810804" cy="26630"/>
        </a:xfrm>
        <a:custGeom>
          <a:avLst/>
          <a:gdLst/>
          <a:ahLst/>
          <a:cxnLst/>
          <a:rect l="0" t="0" r="0" b="0"/>
          <a:pathLst>
            <a:path>
              <a:moveTo>
                <a:pt x="0" y="13315"/>
              </a:moveTo>
              <a:lnTo>
                <a:pt x="810804" y="13315"/>
              </a:lnTo>
            </a:path>
          </a:pathLst>
        </a:custGeom>
        <a:noFill/>
        <a:ln w="25400" cap="flat" cmpd="sng" algn="ctr">
          <a:solidFill>
            <a:srgbClr val="2B56CF">
              <a:hueOff val="0"/>
              <a:satOff val="0"/>
              <a:lumOff val="0"/>
              <a:alphaOff val="0"/>
            </a:srgbClr>
          </a:solidFill>
          <a:prstDash val="solid"/>
        </a:ln>
        <a:effectLst/>
      </dgm:spPr>
      <dgm:t>
        <a:bodyPr/>
        <a:lstStyle/>
        <a:p>
          <a:endParaRPr lang="hu-HU">
            <a:solidFill>
              <a:srgbClr val="000000">
                <a:hueOff val="0"/>
                <a:satOff val="0"/>
                <a:lumOff val="0"/>
                <a:alphaOff val="0"/>
              </a:srgbClr>
            </a:solidFill>
            <a:latin typeface="Calibri"/>
            <a:ea typeface="+mn-ea"/>
            <a:cs typeface="+mn-cs"/>
          </a:endParaRPr>
        </a:p>
      </dgm:t>
    </dgm:pt>
    <dgm:pt modelId="{AF1E068D-A428-415E-B4BE-56E6EDEF082F}" type="sibTrans" cxnId="{B5EC4043-A009-4EFE-9D79-0F3AD50D1F99}">
      <dgm:prSet/>
      <dgm:spPr/>
      <dgm:t>
        <a:bodyPr/>
        <a:lstStyle/>
        <a:p>
          <a:endParaRPr lang="hu-HU"/>
        </a:p>
      </dgm:t>
    </dgm:pt>
    <dgm:pt modelId="{98C5F174-396D-4F3F-9137-A62CC46950A6}">
      <dgm:prSet phldrT="[Text]"/>
      <dgm:spPr>
        <a:xfrm>
          <a:off x="3444217" y="4262668"/>
          <a:ext cx="1645964" cy="822982"/>
        </a:xfrm>
        <a:prstGeom prst="roundRect">
          <a:avLst>
            <a:gd name="adj" fmla="val 10000"/>
          </a:avLst>
        </a:prstGeom>
        <a:solidFill>
          <a:srgbClr val="762536">
            <a:hueOff val="0"/>
            <a:satOff val="0"/>
            <a:lumOff val="0"/>
            <a:alphaOff val="0"/>
          </a:srgbClr>
        </a:solidFill>
        <a:ln w="25400" cap="flat" cmpd="sng" algn="ctr">
          <a:solidFill>
            <a:srgbClr val="FFFFFF">
              <a:hueOff val="0"/>
              <a:satOff val="0"/>
              <a:lumOff val="0"/>
              <a:alphaOff val="0"/>
            </a:srgbClr>
          </a:solidFill>
          <a:prstDash val="solid"/>
        </a:ln>
        <a:effectLst/>
      </dgm:spPr>
      <dgm:t>
        <a:bodyPr/>
        <a:lstStyle/>
        <a:p>
          <a:r>
            <a:rPr lang="en-US" dirty="0" smtClean="0">
              <a:solidFill>
                <a:srgbClr val="FFFFFF"/>
              </a:solidFill>
              <a:latin typeface="Calibri"/>
              <a:ea typeface="+mn-ea"/>
              <a:cs typeface="+mn-cs"/>
            </a:rPr>
            <a:t>Types</a:t>
          </a:r>
          <a:endParaRPr lang="hu-HU" dirty="0">
            <a:solidFill>
              <a:srgbClr val="FFFFFF"/>
            </a:solidFill>
            <a:latin typeface="Calibri"/>
            <a:ea typeface="+mn-ea"/>
            <a:cs typeface="+mn-cs"/>
          </a:endParaRPr>
        </a:p>
      </dgm:t>
    </dgm:pt>
    <dgm:pt modelId="{56FF10D2-B600-4649-94FA-9F89CEF036A7}" type="parTrans" cxnId="{1E37A816-3538-43C7-ABA3-C7686EA35910}">
      <dgm:prSet/>
      <dgm:spPr>
        <a:xfrm rot="4249260">
          <a:off x="2112978" y="3714414"/>
          <a:ext cx="2004092" cy="26630"/>
        </a:xfrm>
        <a:custGeom>
          <a:avLst/>
          <a:gdLst/>
          <a:ahLst/>
          <a:cxnLst/>
          <a:rect l="0" t="0" r="0" b="0"/>
          <a:pathLst>
            <a:path>
              <a:moveTo>
                <a:pt x="0" y="13315"/>
              </a:moveTo>
              <a:lnTo>
                <a:pt x="2004092" y="13315"/>
              </a:lnTo>
            </a:path>
          </a:pathLst>
        </a:custGeom>
        <a:noFill/>
        <a:ln w="25400" cap="flat" cmpd="sng" algn="ctr">
          <a:solidFill>
            <a:srgbClr val="762536">
              <a:hueOff val="0"/>
              <a:satOff val="0"/>
              <a:lumOff val="0"/>
              <a:alphaOff val="0"/>
            </a:srgbClr>
          </a:solidFill>
          <a:prstDash val="solid"/>
        </a:ln>
        <a:effectLst/>
      </dgm:spPr>
      <dgm:t>
        <a:bodyPr/>
        <a:lstStyle/>
        <a:p>
          <a:endParaRPr lang="hu-HU">
            <a:solidFill>
              <a:srgbClr val="000000">
                <a:hueOff val="0"/>
                <a:satOff val="0"/>
                <a:lumOff val="0"/>
                <a:alphaOff val="0"/>
              </a:srgbClr>
            </a:solidFill>
            <a:latin typeface="Calibri"/>
            <a:ea typeface="+mn-ea"/>
            <a:cs typeface="+mn-cs"/>
          </a:endParaRPr>
        </a:p>
      </dgm:t>
    </dgm:pt>
    <dgm:pt modelId="{FA7D31BD-F4B7-4E0E-AC68-32434719973C}" type="sibTrans" cxnId="{1E37A816-3538-43C7-ABA3-C7686EA35910}">
      <dgm:prSet/>
      <dgm:spPr/>
      <dgm:t>
        <a:bodyPr/>
        <a:lstStyle/>
        <a:p>
          <a:endParaRPr lang="hu-HU"/>
        </a:p>
      </dgm:t>
    </dgm:pt>
    <dgm:pt modelId="{A586345C-395D-486F-A597-19582BDDEF86}">
      <dgm:prSet phldrT="[Text]"/>
      <dgm:spPr>
        <a:xfrm>
          <a:off x="5748568" y="3789453"/>
          <a:ext cx="1645964" cy="822982"/>
        </a:xfrm>
        <a:prstGeom prst="roundRect">
          <a:avLst>
            <a:gd name="adj" fmla="val 10000"/>
          </a:avLst>
        </a:prstGeom>
        <a:solidFill>
          <a:srgbClr val="2B56CF">
            <a:hueOff val="0"/>
            <a:satOff val="0"/>
            <a:lumOff val="0"/>
            <a:alphaOff val="0"/>
          </a:srgbClr>
        </a:solidFill>
        <a:ln w="25400" cap="flat" cmpd="sng" algn="ctr">
          <a:solidFill>
            <a:srgbClr val="FFFFFF">
              <a:hueOff val="0"/>
              <a:satOff val="0"/>
              <a:lumOff val="0"/>
              <a:alphaOff val="0"/>
            </a:srgbClr>
          </a:solidFill>
          <a:prstDash val="solid"/>
        </a:ln>
        <a:effectLst/>
      </dgm:spPr>
      <dgm:t>
        <a:bodyPr/>
        <a:lstStyle/>
        <a:p>
          <a:r>
            <a:rPr lang="en-US" dirty="0" smtClean="0">
              <a:solidFill>
                <a:srgbClr val="FFFFFF"/>
              </a:solidFill>
              <a:latin typeface="Calibri"/>
              <a:ea typeface="+mn-ea"/>
              <a:cs typeface="+mn-cs"/>
            </a:rPr>
            <a:t>Integrity control</a:t>
          </a:r>
          <a:endParaRPr lang="hu-HU" dirty="0">
            <a:solidFill>
              <a:srgbClr val="FFFFFF"/>
            </a:solidFill>
            <a:latin typeface="Calibri"/>
            <a:ea typeface="+mn-ea"/>
            <a:cs typeface="+mn-cs"/>
          </a:endParaRPr>
        </a:p>
      </dgm:t>
    </dgm:pt>
    <dgm:pt modelId="{4BBBDC98-3FF5-4218-8D7E-6EF02269D731}" type="parTrans" cxnId="{8004E381-C24C-4B96-A46E-00B43AB0DA84}">
      <dgm:prSet/>
      <dgm:spPr>
        <a:xfrm rot="19457599">
          <a:off x="5013972" y="4424236"/>
          <a:ext cx="810804" cy="26630"/>
        </a:xfrm>
        <a:custGeom>
          <a:avLst/>
          <a:gdLst/>
          <a:ahLst/>
          <a:cxnLst/>
          <a:rect l="0" t="0" r="0" b="0"/>
          <a:pathLst>
            <a:path>
              <a:moveTo>
                <a:pt x="0" y="13315"/>
              </a:moveTo>
              <a:lnTo>
                <a:pt x="810804" y="13315"/>
              </a:lnTo>
            </a:path>
          </a:pathLst>
        </a:custGeom>
        <a:noFill/>
        <a:ln w="25400" cap="flat" cmpd="sng" algn="ctr">
          <a:solidFill>
            <a:srgbClr val="2B56CF">
              <a:hueOff val="0"/>
              <a:satOff val="0"/>
              <a:lumOff val="0"/>
              <a:alphaOff val="0"/>
            </a:srgbClr>
          </a:solidFill>
          <a:prstDash val="solid"/>
        </a:ln>
        <a:effectLst/>
      </dgm:spPr>
      <dgm:t>
        <a:bodyPr/>
        <a:lstStyle/>
        <a:p>
          <a:endParaRPr lang="hu-HU">
            <a:solidFill>
              <a:srgbClr val="000000">
                <a:hueOff val="0"/>
                <a:satOff val="0"/>
                <a:lumOff val="0"/>
                <a:alphaOff val="0"/>
              </a:srgbClr>
            </a:solidFill>
            <a:latin typeface="Calibri"/>
            <a:ea typeface="+mn-ea"/>
            <a:cs typeface="+mn-cs"/>
          </a:endParaRPr>
        </a:p>
      </dgm:t>
    </dgm:pt>
    <dgm:pt modelId="{4093DE12-14B9-4DD5-A381-48614EE60C98}" type="sibTrans" cxnId="{8004E381-C24C-4B96-A46E-00B43AB0DA84}">
      <dgm:prSet/>
      <dgm:spPr/>
      <dgm:t>
        <a:bodyPr/>
        <a:lstStyle/>
        <a:p>
          <a:endParaRPr lang="hu-HU"/>
        </a:p>
      </dgm:t>
    </dgm:pt>
    <dgm:pt modelId="{4E104DEA-3C14-48AD-A7CD-D5922970B15F}">
      <dgm:prSet phldrT="[Text]"/>
      <dgm:spPr>
        <a:xfrm>
          <a:off x="5748568" y="4735883"/>
          <a:ext cx="1645964" cy="822982"/>
        </a:xfrm>
        <a:prstGeom prst="roundRect">
          <a:avLst>
            <a:gd name="adj" fmla="val 10000"/>
          </a:avLst>
        </a:prstGeom>
        <a:solidFill>
          <a:srgbClr val="2B56CF">
            <a:hueOff val="0"/>
            <a:satOff val="0"/>
            <a:lumOff val="0"/>
            <a:alphaOff val="0"/>
          </a:srgbClr>
        </a:solidFill>
        <a:ln w="25400" cap="flat" cmpd="sng" algn="ctr">
          <a:solidFill>
            <a:srgbClr val="FFFFFF">
              <a:hueOff val="0"/>
              <a:satOff val="0"/>
              <a:lumOff val="0"/>
              <a:alphaOff val="0"/>
            </a:srgbClr>
          </a:solidFill>
          <a:prstDash val="solid"/>
        </a:ln>
        <a:effectLst/>
      </dgm:spPr>
      <dgm:t>
        <a:bodyPr/>
        <a:lstStyle/>
        <a:p>
          <a:r>
            <a:rPr lang="en-US" dirty="0" smtClean="0">
              <a:solidFill>
                <a:srgbClr val="FFFFFF"/>
              </a:solidFill>
              <a:latin typeface="Calibri"/>
              <a:ea typeface="+mn-ea"/>
              <a:cs typeface="+mn-cs"/>
            </a:rPr>
            <a:t>Access control lists</a:t>
          </a:r>
          <a:endParaRPr lang="hu-HU" dirty="0">
            <a:solidFill>
              <a:srgbClr val="FFFFFF"/>
            </a:solidFill>
            <a:latin typeface="Calibri"/>
            <a:ea typeface="+mn-ea"/>
            <a:cs typeface="+mn-cs"/>
          </a:endParaRPr>
        </a:p>
      </dgm:t>
    </dgm:pt>
    <dgm:pt modelId="{74A16184-EFDA-40D4-9B4E-5CBA2D5665C5}" type="parTrans" cxnId="{AA7DEE1D-6348-4D87-8473-629D82325621}">
      <dgm:prSet/>
      <dgm:spPr>
        <a:xfrm rot="2142401">
          <a:off x="5013972" y="4897451"/>
          <a:ext cx="810804" cy="26630"/>
        </a:xfrm>
        <a:custGeom>
          <a:avLst/>
          <a:gdLst/>
          <a:ahLst/>
          <a:cxnLst/>
          <a:rect l="0" t="0" r="0" b="0"/>
          <a:pathLst>
            <a:path>
              <a:moveTo>
                <a:pt x="0" y="13315"/>
              </a:moveTo>
              <a:lnTo>
                <a:pt x="810804" y="13315"/>
              </a:lnTo>
            </a:path>
          </a:pathLst>
        </a:custGeom>
        <a:noFill/>
        <a:ln w="25400" cap="flat" cmpd="sng" algn="ctr">
          <a:solidFill>
            <a:srgbClr val="2B56CF">
              <a:hueOff val="0"/>
              <a:satOff val="0"/>
              <a:lumOff val="0"/>
              <a:alphaOff val="0"/>
            </a:srgbClr>
          </a:solidFill>
          <a:prstDash val="solid"/>
        </a:ln>
        <a:effectLst/>
      </dgm:spPr>
      <dgm:t>
        <a:bodyPr/>
        <a:lstStyle/>
        <a:p>
          <a:endParaRPr lang="hu-HU">
            <a:solidFill>
              <a:srgbClr val="000000">
                <a:hueOff val="0"/>
                <a:satOff val="0"/>
                <a:lumOff val="0"/>
                <a:alphaOff val="0"/>
              </a:srgbClr>
            </a:solidFill>
            <a:latin typeface="Calibri"/>
            <a:ea typeface="+mn-ea"/>
            <a:cs typeface="+mn-cs"/>
          </a:endParaRPr>
        </a:p>
      </dgm:t>
    </dgm:pt>
    <dgm:pt modelId="{0761B785-85F4-4042-9F5F-C9C813B571E8}" type="sibTrans" cxnId="{AA7DEE1D-6348-4D87-8473-629D82325621}">
      <dgm:prSet/>
      <dgm:spPr/>
      <dgm:t>
        <a:bodyPr/>
        <a:lstStyle/>
        <a:p>
          <a:endParaRPr lang="hu-HU"/>
        </a:p>
      </dgm:t>
    </dgm:pt>
    <dgm:pt modelId="{DE78EA2B-F8EF-4647-9BBC-BA9C4420BB52}" type="pres">
      <dgm:prSet presAssocID="{DFCD755D-3732-4032-B7BE-CEC11F26955F}" presName="diagram" presStyleCnt="0">
        <dgm:presLayoutVars>
          <dgm:chPref val="1"/>
          <dgm:dir/>
          <dgm:animOne val="branch"/>
          <dgm:animLvl val="lvl"/>
          <dgm:resizeHandles val="exact"/>
        </dgm:presLayoutVars>
      </dgm:prSet>
      <dgm:spPr/>
      <dgm:t>
        <a:bodyPr/>
        <a:lstStyle/>
        <a:p>
          <a:endParaRPr lang="hu-HU"/>
        </a:p>
      </dgm:t>
    </dgm:pt>
    <dgm:pt modelId="{6F974228-4802-46CC-A0AA-BDF8F3099D03}" type="pres">
      <dgm:prSet presAssocID="{939CA366-DBF4-4459-86FC-AD0FBE3B886D}" presName="root1" presStyleCnt="0"/>
      <dgm:spPr/>
      <dgm:t>
        <a:bodyPr/>
        <a:lstStyle/>
        <a:p>
          <a:endParaRPr lang="hu-HU"/>
        </a:p>
      </dgm:t>
    </dgm:pt>
    <dgm:pt modelId="{A29F3A26-CB38-4274-9C68-17F6E912B18F}" type="pres">
      <dgm:prSet presAssocID="{939CA366-DBF4-4459-86FC-AD0FBE3B886D}" presName="LevelOneTextNode" presStyleLbl="node0" presStyleIdx="0" presStyleCnt="1">
        <dgm:presLayoutVars>
          <dgm:chPref val="3"/>
        </dgm:presLayoutVars>
      </dgm:prSet>
      <dgm:spPr/>
      <dgm:t>
        <a:bodyPr/>
        <a:lstStyle/>
        <a:p>
          <a:endParaRPr lang="hu-HU"/>
        </a:p>
      </dgm:t>
    </dgm:pt>
    <dgm:pt modelId="{9711E639-922E-4142-8589-6EBC6AD0B6ED}" type="pres">
      <dgm:prSet presAssocID="{939CA366-DBF4-4459-86FC-AD0FBE3B886D}" presName="level2hierChild" presStyleCnt="0"/>
      <dgm:spPr/>
      <dgm:t>
        <a:bodyPr/>
        <a:lstStyle/>
        <a:p>
          <a:endParaRPr lang="hu-HU"/>
        </a:p>
      </dgm:t>
    </dgm:pt>
    <dgm:pt modelId="{2021D799-BA48-4906-9E13-A8799AF56346}" type="pres">
      <dgm:prSet presAssocID="{95AAF540-38DE-4936-A82D-C016B237FDAF}" presName="conn2-1" presStyleLbl="parChTrans1D2" presStyleIdx="0" presStyleCnt="3"/>
      <dgm:spPr/>
      <dgm:t>
        <a:bodyPr/>
        <a:lstStyle/>
        <a:p>
          <a:endParaRPr lang="hu-HU"/>
        </a:p>
      </dgm:t>
    </dgm:pt>
    <dgm:pt modelId="{43649C8E-281C-4D7B-9B1A-1C6575B0DDBC}" type="pres">
      <dgm:prSet presAssocID="{95AAF540-38DE-4936-A82D-C016B237FDAF}" presName="connTx" presStyleLbl="parChTrans1D2" presStyleIdx="0" presStyleCnt="3"/>
      <dgm:spPr/>
      <dgm:t>
        <a:bodyPr/>
        <a:lstStyle/>
        <a:p>
          <a:endParaRPr lang="hu-HU"/>
        </a:p>
      </dgm:t>
    </dgm:pt>
    <dgm:pt modelId="{988E9BF2-7E7E-4402-A733-4636FE4F7778}" type="pres">
      <dgm:prSet presAssocID="{323884CA-5B46-486C-8E49-5C6E8002C946}" presName="root2" presStyleCnt="0"/>
      <dgm:spPr/>
      <dgm:t>
        <a:bodyPr/>
        <a:lstStyle/>
        <a:p>
          <a:endParaRPr lang="hu-HU"/>
        </a:p>
      </dgm:t>
    </dgm:pt>
    <dgm:pt modelId="{07309887-7D4B-40C2-9536-9555F5FB0E43}" type="pres">
      <dgm:prSet presAssocID="{323884CA-5B46-486C-8E49-5C6E8002C946}" presName="LevelTwoTextNode" presStyleLbl="node2" presStyleIdx="0" presStyleCnt="3">
        <dgm:presLayoutVars>
          <dgm:chPref val="3"/>
        </dgm:presLayoutVars>
      </dgm:prSet>
      <dgm:spPr/>
      <dgm:t>
        <a:bodyPr/>
        <a:lstStyle/>
        <a:p>
          <a:endParaRPr lang="hu-HU"/>
        </a:p>
      </dgm:t>
    </dgm:pt>
    <dgm:pt modelId="{4CE55C3D-3B8A-4BA8-8BCB-B572B2393C3A}" type="pres">
      <dgm:prSet presAssocID="{323884CA-5B46-486C-8E49-5C6E8002C946}" presName="level3hierChild" presStyleCnt="0"/>
      <dgm:spPr/>
      <dgm:t>
        <a:bodyPr/>
        <a:lstStyle/>
        <a:p>
          <a:endParaRPr lang="hu-HU"/>
        </a:p>
      </dgm:t>
    </dgm:pt>
    <dgm:pt modelId="{06BCD970-DCA9-4525-A54B-A59D4F378D31}" type="pres">
      <dgm:prSet presAssocID="{10B0ACA4-CB21-4E15-A381-012927DB199C}" presName="conn2-1" presStyleLbl="parChTrans1D3" presStyleIdx="0" presStyleCnt="6"/>
      <dgm:spPr/>
      <dgm:t>
        <a:bodyPr/>
        <a:lstStyle/>
        <a:p>
          <a:endParaRPr lang="hu-HU"/>
        </a:p>
      </dgm:t>
    </dgm:pt>
    <dgm:pt modelId="{8528684F-CEEA-40FD-BB8B-8CA069153E1C}" type="pres">
      <dgm:prSet presAssocID="{10B0ACA4-CB21-4E15-A381-012927DB199C}" presName="connTx" presStyleLbl="parChTrans1D3" presStyleIdx="0" presStyleCnt="6"/>
      <dgm:spPr/>
      <dgm:t>
        <a:bodyPr/>
        <a:lstStyle/>
        <a:p>
          <a:endParaRPr lang="hu-HU"/>
        </a:p>
      </dgm:t>
    </dgm:pt>
    <dgm:pt modelId="{C7B7D8A2-DAF1-416E-B3E5-E97B16917E67}" type="pres">
      <dgm:prSet presAssocID="{3D9D0824-3487-40A7-937B-D87D43ED4124}" presName="root2" presStyleCnt="0"/>
      <dgm:spPr/>
      <dgm:t>
        <a:bodyPr/>
        <a:lstStyle/>
        <a:p>
          <a:endParaRPr lang="hu-HU"/>
        </a:p>
      </dgm:t>
    </dgm:pt>
    <dgm:pt modelId="{41230F7A-D6E5-4D8A-A785-D029C17BF270}" type="pres">
      <dgm:prSet presAssocID="{3D9D0824-3487-40A7-937B-D87D43ED4124}" presName="LevelTwoTextNode" presStyleLbl="node3" presStyleIdx="0" presStyleCnt="6">
        <dgm:presLayoutVars>
          <dgm:chPref val="3"/>
        </dgm:presLayoutVars>
      </dgm:prSet>
      <dgm:spPr/>
      <dgm:t>
        <a:bodyPr/>
        <a:lstStyle/>
        <a:p>
          <a:endParaRPr lang="hu-HU"/>
        </a:p>
      </dgm:t>
    </dgm:pt>
    <dgm:pt modelId="{A20A188B-CE87-4069-AC73-B1CDED76B1A0}" type="pres">
      <dgm:prSet presAssocID="{3D9D0824-3487-40A7-937B-D87D43ED4124}" presName="level3hierChild" presStyleCnt="0"/>
      <dgm:spPr/>
      <dgm:t>
        <a:bodyPr/>
        <a:lstStyle/>
        <a:p>
          <a:endParaRPr lang="hu-HU"/>
        </a:p>
      </dgm:t>
    </dgm:pt>
    <dgm:pt modelId="{9738ECED-ADAD-481E-AE09-44D1BEAD85ED}" type="pres">
      <dgm:prSet presAssocID="{E4A3A40F-11A6-43DA-8E05-EEB01A5D73DA}" presName="conn2-1" presStyleLbl="parChTrans1D3" presStyleIdx="1" presStyleCnt="6"/>
      <dgm:spPr/>
      <dgm:t>
        <a:bodyPr/>
        <a:lstStyle/>
        <a:p>
          <a:endParaRPr lang="hu-HU"/>
        </a:p>
      </dgm:t>
    </dgm:pt>
    <dgm:pt modelId="{39942239-7823-4BB1-9057-B10ABE0A75CC}" type="pres">
      <dgm:prSet presAssocID="{E4A3A40F-11A6-43DA-8E05-EEB01A5D73DA}" presName="connTx" presStyleLbl="parChTrans1D3" presStyleIdx="1" presStyleCnt="6"/>
      <dgm:spPr/>
      <dgm:t>
        <a:bodyPr/>
        <a:lstStyle/>
        <a:p>
          <a:endParaRPr lang="hu-HU"/>
        </a:p>
      </dgm:t>
    </dgm:pt>
    <dgm:pt modelId="{91ED0F07-9B41-4303-B7C7-8CDFD6A35D22}" type="pres">
      <dgm:prSet presAssocID="{22B0DB87-F035-4CB9-8EA2-A9CA0A7C8CDB}" presName="root2" presStyleCnt="0"/>
      <dgm:spPr/>
      <dgm:t>
        <a:bodyPr/>
        <a:lstStyle/>
        <a:p>
          <a:endParaRPr lang="hu-HU"/>
        </a:p>
      </dgm:t>
    </dgm:pt>
    <dgm:pt modelId="{10BCA2D9-90BA-40C5-9ED5-8EEC94B1741B}" type="pres">
      <dgm:prSet presAssocID="{22B0DB87-F035-4CB9-8EA2-A9CA0A7C8CDB}" presName="LevelTwoTextNode" presStyleLbl="node3" presStyleIdx="1" presStyleCnt="6">
        <dgm:presLayoutVars>
          <dgm:chPref val="3"/>
        </dgm:presLayoutVars>
      </dgm:prSet>
      <dgm:spPr/>
      <dgm:t>
        <a:bodyPr/>
        <a:lstStyle/>
        <a:p>
          <a:endParaRPr lang="hu-HU"/>
        </a:p>
      </dgm:t>
    </dgm:pt>
    <dgm:pt modelId="{7CB82FEC-365F-4CCD-B1D3-0EAD6359E501}" type="pres">
      <dgm:prSet presAssocID="{22B0DB87-F035-4CB9-8EA2-A9CA0A7C8CDB}" presName="level3hierChild" presStyleCnt="0"/>
      <dgm:spPr/>
      <dgm:t>
        <a:bodyPr/>
        <a:lstStyle/>
        <a:p>
          <a:endParaRPr lang="hu-HU"/>
        </a:p>
      </dgm:t>
    </dgm:pt>
    <dgm:pt modelId="{C75FF8B4-5B3E-4F07-B149-CC369DF85BC8}" type="pres">
      <dgm:prSet presAssocID="{10FFEF89-A3B6-4412-A666-FF81B05BD29F}" presName="conn2-1" presStyleLbl="parChTrans1D2" presStyleIdx="1" presStyleCnt="3"/>
      <dgm:spPr/>
      <dgm:t>
        <a:bodyPr/>
        <a:lstStyle/>
        <a:p>
          <a:endParaRPr lang="hu-HU"/>
        </a:p>
      </dgm:t>
    </dgm:pt>
    <dgm:pt modelId="{04A9B6B8-6FF1-43F2-89FF-F0D0B4A8E202}" type="pres">
      <dgm:prSet presAssocID="{10FFEF89-A3B6-4412-A666-FF81B05BD29F}" presName="connTx" presStyleLbl="parChTrans1D2" presStyleIdx="1" presStyleCnt="3"/>
      <dgm:spPr/>
      <dgm:t>
        <a:bodyPr/>
        <a:lstStyle/>
        <a:p>
          <a:endParaRPr lang="hu-HU"/>
        </a:p>
      </dgm:t>
    </dgm:pt>
    <dgm:pt modelId="{F4BEC34A-CB80-4293-AD02-769D147BC62D}" type="pres">
      <dgm:prSet presAssocID="{BDF8F1E9-2F8B-4277-BF96-7C17D7E1EDE9}" presName="root2" presStyleCnt="0"/>
      <dgm:spPr/>
      <dgm:t>
        <a:bodyPr/>
        <a:lstStyle/>
        <a:p>
          <a:endParaRPr lang="hu-HU"/>
        </a:p>
      </dgm:t>
    </dgm:pt>
    <dgm:pt modelId="{49637C08-0755-448B-8FAB-5A6436B95484}" type="pres">
      <dgm:prSet presAssocID="{BDF8F1E9-2F8B-4277-BF96-7C17D7E1EDE9}" presName="LevelTwoTextNode" presStyleLbl="node2" presStyleIdx="1" presStyleCnt="3">
        <dgm:presLayoutVars>
          <dgm:chPref val="3"/>
        </dgm:presLayoutVars>
      </dgm:prSet>
      <dgm:spPr/>
      <dgm:t>
        <a:bodyPr/>
        <a:lstStyle/>
        <a:p>
          <a:endParaRPr lang="hu-HU"/>
        </a:p>
      </dgm:t>
    </dgm:pt>
    <dgm:pt modelId="{08E678BE-F5DE-4E93-8893-CA5259E82437}" type="pres">
      <dgm:prSet presAssocID="{BDF8F1E9-2F8B-4277-BF96-7C17D7E1EDE9}" presName="level3hierChild" presStyleCnt="0"/>
      <dgm:spPr/>
      <dgm:t>
        <a:bodyPr/>
        <a:lstStyle/>
        <a:p>
          <a:endParaRPr lang="hu-HU"/>
        </a:p>
      </dgm:t>
    </dgm:pt>
    <dgm:pt modelId="{9F30BEAF-0A9E-49AB-A62A-883A7F0670C7}" type="pres">
      <dgm:prSet presAssocID="{41820807-978D-4CB8-91A9-EA803BFE2F2B}" presName="conn2-1" presStyleLbl="parChTrans1D3" presStyleIdx="2" presStyleCnt="6"/>
      <dgm:spPr/>
      <dgm:t>
        <a:bodyPr/>
        <a:lstStyle/>
        <a:p>
          <a:endParaRPr lang="hu-HU"/>
        </a:p>
      </dgm:t>
    </dgm:pt>
    <dgm:pt modelId="{53232AAC-7027-4A7C-B622-8EF120B725C8}" type="pres">
      <dgm:prSet presAssocID="{41820807-978D-4CB8-91A9-EA803BFE2F2B}" presName="connTx" presStyleLbl="parChTrans1D3" presStyleIdx="2" presStyleCnt="6"/>
      <dgm:spPr/>
      <dgm:t>
        <a:bodyPr/>
        <a:lstStyle/>
        <a:p>
          <a:endParaRPr lang="hu-HU"/>
        </a:p>
      </dgm:t>
    </dgm:pt>
    <dgm:pt modelId="{4DF934D2-F8A5-45C0-B913-48C8315225B9}" type="pres">
      <dgm:prSet presAssocID="{AB04FD66-0AA6-4469-9AA0-917209009DD9}" presName="root2" presStyleCnt="0"/>
      <dgm:spPr/>
      <dgm:t>
        <a:bodyPr/>
        <a:lstStyle/>
        <a:p>
          <a:endParaRPr lang="hu-HU"/>
        </a:p>
      </dgm:t>
    </dgm:pt>
    <dgm:pt modelId="{837BE697-9B4E-4CEE-85A5-D37A2E873BDC}" type="pres">
      <dgm:prSet presAssocID="{AB04FD66-0AA6-4469-9AA0-917209009DD9}" presName="LevelTwoTextNode" presStyleLbl="node3" presStyleIdx="2" presStyleCnt="6">
        <dgm:presLayoutVars>
          <dgm:chPref val="3"/>
        </dgm:presLayoutVars>
      </dgm:prSet>
      <dgm:spPr/>
      <dgm:t>
        <a:bodyPr/>
        <a:lstStyle/>
        <a:p>
          <a:endParaRPr lang="hu-HU"/>
        </a:p>
      </dgm:t>
    </dgm:pt>
    <dgm:pt modelId="{74F0F52D-95C1-4C48-A0F1-1FAE221F4C60}" type="pres">
      <dgm:prSet presAssocID="{AB04FD66-0AA6-4469-9AA0-917209009DD9}" presName="level3hierChild" presStyleCnt="0"/>
      <dgm:spPr/>
      <dgm:t>
        <a:bodyPr/>
        <a:lstStyle/>
        <a:p>
          <a:endParaRPr lang="hu-HU"/>
        </a:p>
      </dgm:t>
    </dgm:pt>
    <dgm:pt modelId="{0C5D5B45-69B5-4B9B-B7E5-9F17DF76C3B8}" type="pres">
      <dgm:prSet presAssocID="{490AEFAD-4ABE-4378-AA5B-0547F3620892}" presName="conn2-1" presStyleLbl="parChTrans1D3" presStyleIdx="3" presStyleCnt="6"/>
      <dgm:spPr/>
      <dgm:t>
        <a:bodyPr/>
        <a:lstStyle/>
        <a:p>
          <a:endParaRPr lang="hu-HU"/>
        </a:p>
      </dgm:t>
    </dgm:pt>
    <dgm:pt modelId="{0F369408-1D2B-4A8F-92D4-B86114626028}" type="pres">
      <dgm:prSet presAssocID="{490AEFAD-4ABE-4378-AA5B-0547F3620892}" presName="connTx" presStyleLbl="parChTrans1D3" presStyleIdx="3" presStyleCnt="6"/>
      <dgm:spPr/>
      <dgm:t>
        <a:bodyPr/>
        <a:lstStyle/>
        <a:p>
          <a:endParaRPr lang="hu-HU"/>
        </a:p>
      </dgm:t>
    </dgm:pt>
    <dgm:pt modelId="{17C9E1CA-E608-4089-ADC5-A72BA5720AE9}" type="pres">
      <dgm:prSet presAssocID="{20679DC8-497F-427F-BE91-8A45B31A6F4B}" presName="root2" presStyleCnt="0"/>
      <dgm:spPr/>
      <dgm:t>
        <a:bodyPr/>
        <a:lstStyle/>
        <a:p>
          <a:endParaRPr lang="hu-HU"/>
        </a:p>
      </dgm:t>
    </dgm:pt>
    <dgm:pt modelId="{174B88F2-5B56-4EBE-9C50-7B19204ED718}" type="pres">
      <dgm:prSet presAssocID="{20679DC8-497F-427F-BE91-8A45B31A6F4B}" presName="LevelTwoTextNode" presStyleLbl="node3" presStyleIdx="3" presStyleCnt="6">
        <dgm:presLayoutVars>
          <dgm:chPref val="3"/>
        </dgm:presLayoutVars>
      </dgm:prSet>
      <dgm:spPr/>
      <dgm:t>
        <a:bodyPr/>
        <a:lstStyle/>
        <a:p>
          <a:endParaRPr lang="hu-HU"/>
        </a:p>
      </dgm:t>
    </dgm:pt>
    <dgm:pt modelId="{7C2BA956-328C-473A-89A2-1913C2FF206C}" type="pres">
      <dgm:prSet presAssocID="{20679DC8-497F-427F-BE91-8A45B31A6F4B}" presName="level3hierChild" presStyleCnt="0"/>
      <dgm:spPr/>
      <dgm:t>
        <a:bodyPr/>
        <a:lstStyle/>
        <a:p>
          <a:endParaRPr lang="hu-HU"/>
        </a:p>
      </dgm:t>
    </dgm:pt>
    <dgm:pt modelId="{9134A599-4BE3-4375-AACA-DF7C1FC374F1}" type="pres">
      <dgm:prSet presAssocID="{56FF10D2-B600-4649-94FA-9F89CEF036A7}" presName="conn2-1" presStyleLbl="parChTrans1D2" presStyleIdx="2" presStyleCnt="3"/>
      <dgm:spPr/>
      <dgm:t>
        <a:bodyPr/>
        <a:lstStyle/>
        <a:p>
          <a:endParaRPr lang="hu-HU"/>
        </a:p>
      </dgm:t>
    </dgm:pt>
    <dgm:pt modelId="{DA360C6A-B0FE-4105-85C1-5D58D05AB39F}" type="pres">
      <dgm:prSet presAssocID="{56FF10D2-B600-4649-94FA-9F89CEF036A7}" presName="connTx" presStyleLbl="parChTrans1D2" presStyleIdx="2" presStyleCnt="3"/>
      <dgm:spPr/>
      <dgm:t>
        <a:bodyPr/>
        <a:lstStyle/>
        <a:p>
          <a:endParaRPr lang="hu-HU"/>
        </a:p>
      </dgm:t>
    </dgm:pt>
    <dgm:pt modelId="{8C550032-1A55-4216-872F-97B465AFA146}" type="pres">
      <dgm:prSet presAssocID="{98C5F174-396D-4F3F-9137-A62CC46950A6}" presName="root2" presStyleCnt="0"/>
      <dgm:spPr/>
      <dgm:t>
        <a:bodyPr/>
        <a:lstStyle/>
        <a:p>
          <a:endParaRPr lang="hu-HU"/>
        </a:p>
      </dgm:t>
    </dgm:pt>
    <dgm:pt modelId="{8BD8F7DB-9DD8-440F-A973-0481F6E624FB}" type="pres">
      <dgm:prSet presAssocID="{98C5F174-396D-4F3F-9137-A62CC46950A6}" presName="LevelTwoTextNode" presStyleLbl="node2" presStyleIdx="2" presStyleCnt="3">
        <dgm:presLayoutVars>
          <dgm:chPref val="3"/>
        </dgm:presLayoutVars>
      </dgm:prSet>
      <dgm:spPr/>
      <dgm:t>
        <a:bodyPr/>
        <a:lstStyle/>
        <a:p>
          <a:endParaRPr lang="hu-HU"/>
        </a:p>
      </dgm:t>
    </dgm:pt>
    <dgm:pt modelId="{263B1610-2678-49FF-BF88-A89B5F5E950B}" type="pres">
      <dgm:prSet presAssocID="{98C5F174-396D-4F3F-9137-A62CC46950A6}" presName="level3hierChild" presStyleCnt="0"/>
      <dgm:spPr/>
      <dgm:t>
        <a:bodyPr/>
        <a:lstStyle/>
        <a:p>
          <a:endParaRPr lang="hu-HU"/>
        </a:p>
      </dgm:t>
    </dgm:pt>
    <dgm:pt modelId="{DD74D909-AD19-49CF-9645-DBE023C7B238}" type="pres">
      <dgm:prSet presAssocID="{4BBBDC98-3FF5-4218-8D7E-6EF02269D731}" presName="conn2-1" presStyleLbl="parChTrans1D3" presStyleIdx="4" presStyleCnt="6"/>
      <dgm:spPr/>
      <dgm:t>
        <a:bodyPr/>
        <a:lstStyle/>
        <a:p>
          <a:endParaRPr lang="hu-HU"/>
        </a:p>
      </dgm:t>
    </dgm:pt>
    <dgm:pt modelId="{68E24C4D-964D-41EC-B395-90D2EFD91A92}" type="pres">
      <dgm:prSet presAssocID="{4BBBDC98-3FF5-4218-8D7E-6EF02269D731}" presName="connTx" presStyleLbl="parChTrans1D3" presStyleIdx="4" presStyleCnt="6"/>
      <dgm:spPr/>
      <dgm:t>
        <a:bodyPr/>
        <a:lstStyle/>
        <a:p>
          <a:endParaRPr lang="hu-HU"/>
        </a:p>
      </dgm:t>
    </dgm:pt>
    <dgm:pt modelId="{07E52FAB-680E-46D1-A665-F30772070060}" type="pres">
      <dgm:prSet presAssocID="{A586345C-395D-486F-A597-19582BDDEF86}" presName="root2" presStyleCnt="0"/>
      <dgm:spPr/>
      <dgm:t>
        <a:bodyPr/>
        <a:lstStyle/>
        <a:p>
          <a:endParaRPr lang="hu-HU"/>
        </a:p>
      </dgm:t>
    </dgm:pt>
    <dgm:pt modelId="{70316BA9-5736-474D-98E8-551799210D1B}" type="pres">
      <dgm:prSet presAssocID="{A586345C-395D-486F-A597-19582BDDEF86}" presName="LevelTwoTextNode" presStyleLbl="node3" presStyleIdx="4" presStyleCnt="6">
        <dgm:presLayoutVars>
          <dgm:chPref val="3"/>
        </dgm:presLayoutVars>
      </dgm:prSet>
      <dgm:spPr/>
      <dgm:t>
        <a:bodyPr/>
        <a:lstStyle/>
        <a:p>
          <a:endParaRPr lang="hu-HU"/>
        </a:p>
      </dgm:t>
    </dgm:pt>
    <dgm:pt modelId="{0AF42581-3493-4FA6-B5A5-BAC75307B16E}" type="pres">
      <dgm:prSet presAssocID="{A586345C-395D-486F-A597-19582BDDEF86}" presName="level3hierChild" presStyleCnt="0"/>
      <dgm:spPr/>
      <dgm:t>
        <a:bodyPr/>
        <a:lstStyle/>
        <a:p>
          <a:endParaRPr lang="hu-HU"/>
        </a:p>
      </dgm:t>
    </dgm:pt>
    <dgm:pt modelId="{E72CC824-A340-4D41-8198-668AFCD37C50}" type="pres">
      <dgm:prSet presAssocID="{74A16184-EFDA-40D4-9B4E-5CBA2D5665C5}" presName="conn2-1" presStyleLbl="parChTrans1D3" presStyleIdx="5" presStyleCnt="6"/>
      <dgm:spPr/>
      <dgm:t>
        <a:bodyPr/>
        <a:lstStyle/>
        <a:p>
          <a:endParaRPr lang="hu-HU"/>
        </a:p>
      </dgm:t>
    </dgm:pt>
    <dgm:pt modelId="{519E8306-058E-42B7-AE39-ADBA7B62C93D}" type="pres">
      <dgm:prSet presAssocID="{74A16184-EFDA-40D4-9B4E-5CBA2D5665C5}" presName="connTx" presStyleLbl="parChTrans1D3" presStyleIdx="5" presStyleCnt="6"/>
      <dgm:spPr/>
      <dgm:t>
        <a:bodyPr/>
        <a:lstStyle/>
        <a:p>
          <a:endParaRPr lang="hu-HU"/>
        </a:p>
      </dgm:t>
    </dgm:pt>
    <dgm:pt modelId="{D5FAD0F9-F090-428A-A40C-C52C28B82AED}" type="pres">
      <dgm:prSet presAssocID="{4E104DEA-3C14-48AD-A7CD-D5922970B15F}" presName="root2" presStyleCnt="0"/>
      <dgm:spPr/>
      <dgm:t>
        <a:bodyPr/>
        <a:lstStyle/>
        <a:p>
          <a:endParaRPr lang="hu-HU"/>
        </a:p>
      </dgm:t>
    </dgm:pt>
    <dgm:pt modelId="{CAB6A8F7-E322-40DE-A399-4170A67F8253}" type="pres">
      <dgm:prSet presAssocID="{4E104DEA-3C14-48AD-A7CD-D5922970B15F}" presName="LevelTwoTextNode" presStyleLbl="node3" presStyleIdx="5" presStyleCnt="6">
        <dgm:presLayoutVars>
          <dgm:chPref val="3"/>
        </dgm:presLayoutVars>
      </dgm:prSet>
      <dgm:spPr/>
      <dgm:t>
        <a:bodyPr/>
        <a:lstStyle/>
        <a:p>
          <a:endParaRPr lang="hu-HU"/>
        </a:p>
      </dgm:t>
    </dgm:pt>
    <dgm:pt modelId="{9706FAA6-FD5A-4384-8844-AB9F8226D3F7}" type="pres">
      <dgm:prSet presAssocID="{4E104DEA-3C14-48AD-A7CD-D5922970B15F}" presName="level3hierChild" presStyleCnt="0"/>
      <dgm:spPr/>
      <dgm:t>
        <a:bodyPr/>
        <a:lstStyle/>
        <a:p>
          <a:endParaRPr lang="hu-HU"/>
        </a:p>
      </dgm:t>
    </dgm:pt>
  </dgm:ptLst>
  <dgm:cxnLst>
    <dgm:cxn modelId="{1C080B8A-3C64-4773-805A-B62A483A6C78}" type="presOf" srcId="{4BBBDC98-3FF5-4218-8D7E-6EF02269D731}" destId="{DD74D909-AD19-49CF-9645-DBE023C7B238}" srcOrd="0" destOrd="0" presId="urn:microsoft.com/office/officeart/2005/8/layout/hierarchy2"/>
    <dgm:cxn modelId="{FDA25562-385E-4D1F-8748-DC326471DE34}" type="presOf" srcId="{A586345C-395D-486F-A597-19582BDDEF86}" destId="{70316BA9-5736-474D-98E8-551799210D1B}" srcOrd="0" destOrd="0" presId="urn:microsoft.com/office/officeart/2005/8/layout/hierarchy2"/>
    <dgm:cxn modelId="{F00FDD24-F1D3-4FCC-A973-B65F1C492BF4}" srcId="{BDF8F1E9-2F8B-4277-BF96-7C17D7E1EDE9}" destId="{AB04FD66-0AA6-4469-9AA0-917209009DD9}" srcOrd="0" destOrd="0" parTransId="{41820807-978D-4CB8-91A9-EA803BFE2F2B}" sibTransId="{3F9BC8BD-E7E3-49D3-9D7A-847BEEC8F066}"/>
    <dgm:cxn modelId="{56FABBC2-B133-43AE-8FD0-3728975D790A}" type="presOf" srcId="{DFCD755D-3732-4032-B7BE-CEC11F26955F}" destId="{DE78EA2B-F8EF-4647-9BBC-BA9C4420BB52}" srcOrd="0" destOrd="0" presId="urn:microsoft.com/office/officeart/2005/8/layout/hierarchy2"/>
    <dgm:cxn modelId="{7151A1E7-F1B6-4E88-B747-F28B3F068B2E}" type="presOf" srcId="{20679DC8-497F-427F-BE91-8A45B31A6F4B}" destId="{174B88F2-5B56-4EBE-9C50-7B19204ED718}" srcOrd="0" destOrd="0" presId="urn:microsoft.com/office/officeart/2005/8/layout/hierarchy2"/>
    <dgm:cxn modelId="{1E37A816-3538-43C7-ABA3-C7686EA35910}" srcId="{939CA366-DBF4-4459-86FC-AD0FBE3B886D}" destId="{98C5F174-396D-4F3F-9137-A62CC46950A6}" srcOrd="2" destOrd="0" parTransId="{56FF10D2-B600-4649-94FA-9F89CEF036A7}" sibTransId="{FA7D31BD-F4B7-4E0E-AC68-32434719973C}"/>
    <dgm:cxn modelId="{86BF675D-CED9-42E9-BBB2-BDF3C0E21FA4}" type="presOf" srcId="{22B0DB87-F035-4CB9-8EA2-A9CA0A7C8CDB}" destId="{10BCA2D9-90BA-40C5-9ED5-8EEC94B1741B}" srcOrd="0" destOrd="0" presId="urn:microsoft.com/office/officeart/2005/8/layout/hierarchy2"/>
    <dgm:cxn modelId="{09BDE982-EC86-4F76-8CB5-00AF71CCCCD3}" type="presOf" srcId="{323884CA-5B46-486C-8E49-5C6E8002C946}" destId="{07309887-7D4B-40C2-9536-9555F5FB0E43}" srcOrd="0" destOrd="0" presId="urn:microsoft.com/office/officeart/2005/8/layout/hierarchy2"/>
    <dgm:cxn modelId="{7543E044-F5DD-4E11-B095-CB9AE815DB54}" srcId="{939CA366-DBF4-4459-86FC-AD0FBE3B886D}" destId="{323884CA-5B46-486C-8E49-5C6E8002C946}" srcOrd="0" destOrd="0" parTransId="{95AAF540-38DE-4936-A82D-C016B237FDAF}" sibTransId="{D1C008BD-8941-4F18-9831-0A4C7AF9A9B2}"/>
    <dgm:cxn modelId="{CB36C010-1A22-4198-B451-69DB93799A6B}" type="presOf" srcId="{95AAF540-38DE-4936-A82D-C016B237FDAF}" destId="{2021D799-BA48-4906-9E13-A8799AF56346}" srcOrd="0" destOrd="0" presId="urn:microsoft.com/office/officeart/2005/8/layout/hierarchy2"/>
    <dgm:cxn modelId="{CFF0C729-F1B4-4D29-8F15-5A49F5EFA9D8}" type="presOf" srcId="{490AEFAD-4ABE-4378-AA5B-0547F3620892}" destId="{0C5D5B45-69B5-4B9B-B7E5-9F17DF76C3B8}" srcOrd="0" destOrd="0" presId="urn:microsoft.com/office/officeart/2005/8/layout/hierarchy2"/>
    <dgm:cxn modelId="{384BBE83-E561-40F5-BCDE-DC1C1D52C626}" srcId="{323884CA-5B46-486C-8E49-5C6E8002C946}" destId="{3D9D0824-3487-40A7-937B-D87D43ED4124}" srcOrd="0" destOrd="0" parTransId="{10B0ACA4-CB21-4E15-A381-012927DB199C}" sibTransId="{D16ADFA2-19E6-48C6-BB9D-C3D805D9799E}"/>
    <dgm:cxn modelId="{A839DEFD-46AA-432A-9E43-755B02BEE1EB}" type="presOf" srcId="{10FFEF89-A3B6-4412-A666-FF81B05BD29F}" destId="{04A9B6B8-6FF1-43F2-89FF-F0D0B4A8E202}" srcOrd="1" destOrd="0" presId="urn:microsoft.com/office/officeart/2005/8/layout/hierarchy2"/>
    <dgm:cxn modelId="{181B534F-2F9D-4A1E-ABA4-5F25D0896E58}" type="presOf" srcId="{939CA366-DBF4-4459-86FC-AD0FBE3B886D}" destId="{A29F3A26-CB38-4274-9C68-17F6E912B18F}" srcOrd="0" destOrd="0" presId="urn:microsoft.com/office/officeart/2005/8/layout/hierarchy2"/>
    <dgm:cxn modelId="{73B76ECD-1BAD-4A0D-AE50-940249600E8F}" type="presOf" srcId="{3D9D0824-3487-40A7-937B-D87D43ED4124}" destId="{41230F7A-D6E5-4D8A-A785-D029C17BF270}" srcOrd="0" destOrd="0" presId="urn:microsoft.com/office/officeart/2005/8/layout/hierarchy2"/>
    <dgm:cxn modelId="{A6A0A24E-672F-4F05-B7D8-D07C09570884}" type="presOf" srcId="{74A16184-EFDA-40D4-9B4E-5CBA2D5665C5}" destId="{519E8306-058E-42B7-AE39-ADBA7B62C93D}" srcOrd="1" destOrd="0" presId="urn:microsoft.com/office/officeart/2005/8/layout/hierarchy2"/>
    <dgm:cxn modelId="{AA7DEE1D-6348-4D87-8473-629D82325621}" srcId="{98C5F174-396D-4F3F-9137-A62CC46950A6}" destId="{4E104DEA-3C14-48AD-A7CD-D5922970B15F}" srcOrd="1" destOrd="0" parTransId="{74A16184-EFDA-40D4-9B4E-5CBA2D5665C5}" sibTransId="{0761B785-85F4-4042-9F5F-C9C813B571E8}"/>
    <dgm:cxn modelId="{19F51124-6567-4869-A8EF-FBFDE34991F7}" type="presOf" srcId="{490AEFAD-4ABE-4378-AA5B-0547F3620892}" destId="{0F369408-1D2B-4A8F-92D4-B86114626028}" srcOrd="1" destOrd="0" presId="urn:microsoft.com/office/officeart/2005/8/layout/hierarchy2"/>
    <dgm:cxn modelId="{921AE848-AA60-4D92-AAF1-5A5BF6B17F88}" type="presOf" srcId="{41820807-978D-4CB8-91A9-EA803BFE2F2B}" destId="{53232AAC-7027-4A7C-B622-8EF120B725C8}" srcOrd="1" destOrd="0" presId="urn:microsoft.com/office/officeart/2005/8/layout/hierarchy2"/>
    <dgm:cxn modelId="{C5D17A67-277F-491F-9AD9-21BB57F90F04}" type="presOf" srcId="{E4A3A40F-11A6-43DA-8E05-EEB01A5D73DA}" destId="{9738ECED-ADAD-481E-AE09-44D1BEAD85ED}" srcOrd="0" destOrd="0" presId="urn:microsoft.com/office/officeart/2005/8/layout/hierarchy2"/>
    <dgm:cxn modelId="{E31E56BB-FECB-4664-BAAE-BA77442A9EDE}" type="presOf" srcId="{10B0ACA4-CB21-4E15-A381-012927DB199C}" destId="{06BCD970-DCA9-4525-A54B-A59D4F378D31}" srcOrd="0" destOrd="0" presId="urn:microsoft.com/office/officeart/2005/8/layout/hierarchy2"/>
    <dgm:cxn modelId="{8A021532-5885-4696-B70A-18785DFCD866}" type="presOf" srcId="{95AAF540-38DE-4936-A82D-C016B237FDAF}" destId="{43649C8E-281C-4D7B-9B1A-1C6575B0DDBC}" srcOrd="1" destOrd="0" presId="urn:microsoft.com/office/officeart/2005/8/layout/hierarchy2"/>
    <dgm:cxn modelId="{43D83369-B486-4390-93EF-874FBBBF093F}" srcId="{323884CA-5B46-486C-8E49-5C6E8002C946}" destId="{22B0DB87-F035-4CB9-8EA2-A9CA0A7C8CDB}" srcOrd="1" destOrd="0" parTransId="{E4A3A40F-11A6-43DA-8E05-EEB01A5D73DA}" sibTransId="{5337AB50-7C8D-44EF-AB0E-6A987E30C5C0}"/>
    <dgm:cxn modelId="{FD23B100-E713-44C6-8E8A-38E64936263F}" srcId="{939CA366-DBF4-4459-86FC-AD0FBE3B886D}" destId="{BDF8F1E9-2F8B-4277-BF96-7C17D7E1EDE9}" srcOrd="1" destOrd="0" parTransId="{10FFEF89-A3B6-4412-A666-FF81B05BD29F}" sibTransId="{0565A766-F429-4937-AA36-9A1A9CFFA3DD}"/>
    <dgm:cxn modelId="{E8D19A7F-337E-4B7E-96AA-E2334CF614E1}" type="presOf" srcId="{10FFEF89-A3B6-4412-A666-FF81B05BD29F}" destId="{C75FF8B4-5B3E-4F07-B149-CC369DF85BC8}" srcOrd="0" destOrd="0" presId="urn:microsoft.com/office/officeart/2005/8/layout/hierarchy2"/>
    <dgm:cxn modelId="{9DFC5583-0EB6-4282-88B8-2881CE69F089}" type="presOf" srcId="{E4A3A40F-11A6-43DA-8E05-EEB01A5D73DA}" destId="{39942239-7823-4BB1-9057-B10ABE0A75CC}" srcOrd="1" destOrd="0" presId="urn:microsoft.com/office/officeart/2005/8/layout/hierarchy2"/>
    <dgm:cxn modelId="{A863CDD2-F39D-4236-B902-F8290656CCE0}" type="presOf" srcId="{41820807-978D-4CB8-91A9-EA803BFE2F2B}" destId="{9F30BEAF-0A9E-49AB-A62A-883A7F0670C7}" srcOrd="0" destOrd="0" presId="urn:microsoft.com/office/officeart/2005/8/layout/hierarchy2"/>
    <dgm:cxn modelId="{3129BD95-B144-4975-8B73-DCD6D7656A64}" type="presOf" srcId="{10B0ACA4-CB21-4E15-A381-012927DB199C}" destId="{8528684F-CEEA-40FD-BB8B-8CA069153E1C}" srcOrd="1" destOrd="0" presId="urn:microsoft.com/office/officeart/2005/8/layout/hierarchy2"/>
    <dgm:cxn modelId="{50D613F8-2A43-42EB-BF6D-CD902412ABB5}" type="presOf" srcId="{4E104DEA-3C14-48AD-A7CD-D5922970B15F}" destId="{CAB6A8F7-E322-40DE-A399-4170A67F8253}" srcOrd="0" destOrd="0" presId="urn:microsoft.com/office/officeart/2005/8/layout/hierarchy2"/>
    <dgm:cxn modelId="{EAF6F627-F1C8-4219-9362-6E04B1CA63F5}" type="presOf" srcId="{AB04FD66-0AA6-4469-9AA0-917209009DD9}" destId="{837BE697-9B4E-4CEE-85A5-D37A2E873BDC}" srcOrd="0" destOrd="0" presId="urn:microsoft.com/office/officeart/2005/8/layout/hierarchy2"/>
    <dgm:cxn modelId="{95F2DE4D-22F3-49F7-9A52-3282EC0D40AA}" type="presOf" srcId="{74A16184-EFDA-40D4-9B4E-5CBA2D5665C5}" destId="{E72CC824-A340-4D41-8198-668AFCD37C50}" srcOrd="0" destOrd="0" presId="urn:microsoft.com/office/officeart/2005/8/layout/hierarchy2"/>
    <dgm:cxn modelId="{34F01534-EAF8-440B-BAB6-13FB97AB280A}" type="presOf" srcId="{BDF8F1E9-2F8B-4277-BF96-7C17D7E1EDE9}" destId="{49637C08-0755-448B-8FAB-5A6436B95484}" srcOrd="0" destOrd="0" presId="urn:microsoft.com/office/officeart/2005/8/layout/hierarchy2"/>
    <dgm:cxn modelId="{D82FEE52-F1D1-4E8D-A1AA-C3CBE47F7B02}" type="presOf" srcId="{56FF10D2-B600-4649-94FA-9F89CEF036A7}" destId="{9134A599-4BE3-4375-AACA-DF7C1FC374F1}" srcOrd="0" destOrd="0" presId="urn:microsoft.com/office/officeart/2005/8/layout/hierarchy2"/>
    <dgm:cxn modelId="{B5EC4043-A009-4EFE-9D79-0F3AD50D1F99}" srcId="{BDF8F1E9-2F8B-4277-BF96-7C17D7E1EDE9}" destId="{20679DC8-497F-427F-BE91-8A45B31A6F4B}" srcOrd="1" destOrd="0" parTransId="{490AEFAD-4ABE-4378-AA5B-0547F3620892}" sibTransId="{AF1E068D-A428-415E-B4BE-56E6EDEF082F}"/>
    <dgm:cxn modelId="{8004E381-C24C-4B96-A46E-00B43AB0DA84}" srcId="{98C5F174-396D-4F3F-9137-A62CC46950A6}" destId="{A586345C-395D-486F-A597-19582BDDEF86}" srcOrd="0" destOrd="0" parTransId="{4BBBDC98-3FF5-4218-8D7E-6EF02269D731}" sibTransId="{4093DE12-14B9-4DD5-A381-48614EE60C98}"/>
    <dgm:cxn modelId="{EF5EAD71-B829-41DA-9102-DF0886871B83}" type="presOf" srcId="{4BBBDC98-3FF5-4218-8D7E-6EF02269D731}" destId="{68E24C4D-964D-41EC-B395-90D2EFD91A92}" srcOrd="1" destOrd="0" presId="urn:microsoft.com/office/officeart/2005/8/layout/hierarchy2"/>
    <dgm:cxn modelId="{B3610808-57EB-44F7-9CB6-69DCA616FD54}" srcId="{DFCD755D-3732-4032-B7BE-CEC11F26955F}" destId="{939CA366-DBF4-4459-86FC-AD0FBE3B886D}" srcOrd="0" destOrd="0" parTransId="{A94D03AA-ACBE-448C-AB6D-D51FCF7E6DBC}" sibTransId="{BD28CE6E-08B7-43C2-A226-355E89A9C7CD}"/>
    <dgm:cxn modelId="{38DC3D09-7C97-4FFC-99DC-3308D8661AA0}" type="presOf" srcId="{56FF10D2-B600-4649-94FA-9F89CEF036A7}" destId="{DA360C6A-B0FE-4105-85C1-5D58D05AB39F}" srcOrd="1" destOrd="0" presId="urn:microsoft.com/office/officeart/2005/8/layout/hierarchy2"/>
    <dgm:cxn modelId="{C6EA05C8-0624-4894-9747-38183EA9D35B}" type="presOf" srcId="{98C5F174-396D-4F3F-9137-A62CC46950A6}" destId="{8BD8F7DB-9DD8-440F-A973-0481F6E624FB}" srcOrd="0" destOrd="0" presId="urn:microsoft.com/office/officeart/2005/8/layout/hierarchy2"/>
    <dgm:cxn modelId="{B884D3D6-B8E4-4A57-B8E5-90C068D7A345}" type="presParOf" srcId="{DE78EA2B-F8EF-4647-9BBC-BA9C4420BB52}" destId="{6F974228-4802-46CC-A0AA-BDF8F3099D03}" srcOrd="0" destOrd="0" presId="urn:microsoft.com/office/officeart/2005/8/layout/hierarchy2"/>
    <dgm:cxn modelId="{A0D6B538-F778-496B-9D0C-862D9A204736}" type="presParOf" srcId="{6F974228-4802-46CC-A0AA-BDF8F3099D03}" destId="{A29F3A26-CB38-4274-9C68-17F6E912B18F}" srcOrd="0" destOrd="0" presId="urn:microsoft.com/office/officeart/2005/8/layout/hierarchy2"/>
    <dgm:cxn modelId="{6F063016-80B4-410F-842F-40BB6FBE98C4}" type="presParOf" srcId="{6F974228-4802-46CC-A0AA-BDF8F3099D03}" destId="{9711E639-922E-4142-8589-6EBC6AD0B6ED}" srcOrd="1" destOrd="0" presId="urn:microsoft.com/office/officeart/2005/8/layout/hierarchy2"/>
    <dgm:cxn modelId="{7E22E61A-6A0E-4D35-BD16-0956726ABE78}" type="presParOf" srcId="{9711E639-922E-4142-8589-6EBC6AD0B6ED}" destId="{2021D799-BA48-4906-9E13-A8799AF56346}" srcOrd="0" destOrd="0" presId="urn:microsoft.com/office/officeart/2005/8/layout/hierarchy2"/>
    <dgm:cxn modelId="{37EF749B-CE9A-4BEF-B96B-09D14C31A545}" type="presParOf" srcId="{2021D799-BA48-4906-9E13-A8799AF56346}" destId="{43649C8E-281C-4D7B-9B1A-1C6575B0DDBC}" srcOrd="0" destOrd="0" presId="urn:microsoft.com/office/officeart/2005/8/layout/hierarchy2"/>
    <dgm:cxn modelId="{E737A398-7A17-48FE-B38D-A16D9866029C}" type="presParOf" srcId="{9711E639-922E-4142-8589-6EBC6AD0B6ED}" destId="{988E9BF2-7E7E-4402-A733-4636FE4F7778}" srcOrd="1" destOrd="0" presId="urn:microsoft.com/office/officeart/2005/8/layout/hierarchy2"/>
    <dgm:cxn modelId="{8FE7F9C5-77D3-49D5-90B8-1A3235927745}" type="presParOf" srcId="{988E9BF2-7E7E-4402-A733-4636FE4F7778}" destId="{07309887-7D4B-40C2-9536-9555F5FB0E43}" srcOrd="0" destOrd="0" presId="urn:microsoft.com/office/officeart/2005/8/layout/hierarchy2"/>
    <dgm:cxn modelId="{F1F87D1D-1131-40E3-9DAA-20DB6BC3ACA7}" type="presParOf" srcId="{988E9BF2-7E7E-4402-A733-4636FE4F7778}" destId="{4CE55C3D-3B8A-4BA8-8BCB-B572B2393C3A}" srcOrd="1" destOrd="0" presId="urn:microsoft.com/office/officeart/2005/8/layout/hierarchy2"/>
    <dgm:cxn modelId="{18A9227A-5795-4F1D-A5F3-7B8355338C98}" type="presParOf" srcId="{4CE55C3D-3B8A-4BA8-8BCB-B572B2393C3A}" destId="{06BCD970-DCA9-4525-A54B-A59D4F378D31}" srcOrd="0" destOrd="0" presId="urn:microsoft.com/office/officeart/2005/8/layout/hierarchy2"/>
    <dgm:cxn modelId="{176DBC0E-D0A6-4858-8E3D-5887140F690C}" type="presParOf" srcId="{06BCD970-DCA9-4525-A54B-A59D4F378D31}" destId="{8528684F-CEEA-40FD-BB8B-8CA069153E1C}" srcOrd="0" destOrd="0" presId="urn:microsoft.com/office/officeart/2005/8/layout/hierarchy2"/>
    <dgm:cxn modelId="{25321FFA-1AB7-409E-AB13-4DCE05D76D48}" type="presParOf" srcId="{4CE55C3D-3B8A-4BA8-8BCB-B572B2393C3A}" destId="{C7B7D8A2-DAF1-416E-B3E5-E97B16917E67}" srcOrd="1" destOrd="0" presId="urn:microsoft.com/office/officeart/2005/8/layout/hierarchy2"/>
    <dgm:cxn modelId="{9F43D1BC-BE56-4430-89BD-6DBD3C8259D2}" type="presParOf" srcId="{C7B7D8A2-DAF1-416E-B3E5-E97B16917E67}" destId="{41230F7A-D6E5-4D8A-A785-D029C17BF270}" srcOrd="0" destOrd="0" presId="urn:microsoft.com/office/officeart/2005/8/layout/hierarchy2"/>
    <dgm:cxn modelId="{B8E791B9-E26D-45A7-B461-AB566DE6587B}" type="presParOf" srcId="{C7B7D8A2-DAF1-416E-B3E5-E97B16917E67}" destId="{A20A188B-CE87-4069-AC73-B1CDED76B1A0}" srcOrd="1" destOrd="0" presId="urn:microsoft.com/office/officeart/2005/8/layout/hierarchy2"/>
    <dgm:cxn modelId="{2309F981-4090-4B4A-9FCC-ACC564A0BACB}" type="presParOf" srcId="{4CE55C3D-3B8A-4BA8-8BCB-B572B2393C3A}" destId="{9738ECED-ADAD-481E-AE09-44D1BEAD85ED}" srcOrd="2" destOrd="0" presId="urn:microsoft.com/office/officeart/2005/8/layout/hierarchy2"/>
    <dgm:cxn modelId="{217E00FF-BC5B-4556-8F14-49FEC40D11B2}" type="presParOf" srcId="{9738ECED-ADAD-481E-AE09-44D1BEAD85ED}" destId="{39942239-7823-4BB1-9057-B10ABE0A75CC}" srcOrd="0" destOrd="0" presId="urn:microsoft.com/office/officeart/2005/8/layout/hierarchy2"/>
    <dgm:cxn modelId="{BC279D41-BDB8-474D-92F7-1CF02478DC1A}" type="presParOf" srcId="{4CE55C3D-3B8A-4BA8-8BCB-B572B2393C3A}" destId="{91ED0F07-9B41-4303-B7C7-8CDFD6A35D22}" srcOrd="3" destOrd="0" presId="urn:microsoft.com/office/officeart/2005/8/layout/hierarchy2"/>
    <dgm:cxn modelId="{7AEF3F5E-D932-45C6-BBC7-4A86429C0EBB}" type="presParOf" srcId="{91ED0F07-9B41-4303-B7C7-8CDFD6A35D22}" destId="{10BCA2D9-90BA-40C5-9ED5-8EEC94B1741B}" srcOrd="0" destOrd="0" presId="urn:microsoft.com/office/officeart/2005/8/layout/hierarchy2"/>
    <dgm:cxn modelId="{22CF35D5-F115-498B-974D-09C2DCA313C4}" type="presParOf" srcId="{91ED0F07-9B41-4303-B7C7-8CDFD6A35D22}" destId="{7CB82FEC-365F-4CCD-B1D3-0EAD6359E501}" srcOrd="1" destOrd="0" presId="urn:microsoft.com/office/officeart/2005/8/layout/hierarchy2"/>
    <dgm:cxn modelId="{51E74EEA-63D7-43B9-BA21-D07B59B2A41A}" type="presParOf" srcId="{9711E639-922E-4142-8589-6EBC6AD0B6ED}" destId="{C75FF8B4-5B3E-4F07-B149-CC369DF85BC8}" srcOrd="2" destOrd="0" presId="urn:microsoft.com/office/officeart/2005/8/layout/hierarchy2"/>
    <dgm:cxn modelId="{568019C0-9B68-4588-BA3D-512A44B25834}" type="presParOf" srcId="{C75FF8B4-5B3E-4F07-B149-CC369DF85BC8}" destId="{04A9B6B8-6FF1-43F2-89FF-F0D0B4A8E202}" srcOrd="0" destOrd="0" presId="urn:microsoft.com/office/officeart/2005/8/layout/hierarchy2"/>
    <dgm:cxn modelId="{96D43421-A68C-4534-9C85-958CB7C2D5DF}" type="presParOf" srcId="{9711E639-922E-4142-8589-6EBC6AD0B6ED}" destId="{F4BEC34A-CB80-4293-AD02-769D147BC62D}" srcOrd="3" destOrd="0" presId="urn:microsoft.com/office/officeart/2005/8/layout/hierarchy2"/>
    <dgm:cxn modelId="{3CE71EFE-31C6-46D2-A5B8-637AAEA242A3}" type="presParOf" srcId="{F4BEC34A-CB80-4293-AD02-769D147BC62D}" destId="{49637C08-0755-448B-8FAB-5A6436B95484}" srcOrd="0" destOrd="0" presId="urn:microsoft.com/office/officeart/2005/8/layout/hierarchy2"/>
    <dgm:cxn modelId="{6D918498-B5C4-48CC-AC30-483FF2595618}" type="presParOf" srcId="{F4BEC34A-CB80-4293-AD02-769D147BC62D}" destId="{08E678BE-F5DE-4E93-8893-CA5259E82437}" srcOrd="1" destOrd="0" presId="urn:microsoft.com/office/officeart/2005/8/layout/hierarchy2"/>
    <dgm:cxn modelId="{9D2C3441-1E4D-4860-807D-2ED5FAF1CCE8}" type="presParOf" srcId="{08E678BE-F5DE-4E93-8893-CA5259E82437}" destId="{9F30BEAF-0A9E-49AB-A62A-883A7F0670C7}" srcOrd="0" destOrd="0" presId="urn:microsoft.com/office/officeart/2005/8/layout/hierarchy2"/>
    <dgm:cxn modelId="{0471A65B-D7B1-4A51-976D-6CFBD5DEBF25}" type="presParOf" srcId="{9F30BEAF-0A9E-49AB-A62A-883A7F0670C7}" destId="{53232AAC-7027-4A7C-B622-8EF120B725C8}" srcOrd="0" destOrd="0" presId="urn:microsoft.com/office/officeart/2005/8/layout/hierarchy2"/>
    <dgm:cxn modelId="{AA6A6DD0-6AF8-4A3D-B235-E870328E3CBE}" type="presParOf" srcId="{08E678BE-F5DE-4E93-8893-CA5259E82437}" destId="{4DF934D2-F8A5-45C0-B913-48C8315225B9}" srcOrd="1" destOrd="0" presId="urn:microsoft.com/office/officeart/2005/8/layout/hierarchy2"/>
    <dgm:cxn modelId="{B8BF0B82-637C-4BB0-BA89-9BB840D5568D}" type="presParOf" srcId="{4DF934D2-F8A5-45C0-B913-48C8315225B9}" destId="{837BE697-9B4E-4CEE-85A5-D37A2E873BDC}" srcOrd="0" destOrd="0" presId="urn:microsoft.com/office/officeart/2005/8/layout/hierarchy2"/>
    <dgm:cxn modelId="{B88DF69E-750E-4811-A8D0-B47C34B11BA6}" type="presParOf" srcId="{4DF934D2-F8A5-45C0-B913-48C8315225B9}" destId="{74F0F52D-95C1-4C48-A0F1-1FAE221F4C60}" srcOrd="1" destOrd="0" presId="urn:microsoft.com/office/officeart/2005/8/layout/hierarchy2"/>
    <dgm:cxn modelId="{01CEF3F0-79D4-46B7-8EE5-3BD0C413E6F3}" type="presParOf" srcId="{08E678BE-F5DE-4E93-8893-CA5259E82437}" destId="{0C5D5B45-69B5-4B9B-B7E5-9F17DF76C3B8}" srcOrd="2" destOrd="0" presId="urn:microsoft.com/office/officeart/2005/8/layout/hierarchy2"/>
    <dgm:cxn modelId="{8E5CF69A-9035-42EF-BD1C-21A0A8FB8354}" type="presParOf" srcId="{0C5D5B45-69B5-4B9B-B7E5-9F17DF76C3B8}" destId="{0F369408-1D2B-4A8F-92D4-B86114626028}" srcOrd="0" destOrd="0" presId="urn:microsoft.com/office/officeart/2005/8/layout/hierarchy2"/>
    <dgm:cxn modelId="{F5F03602-126F-4748-9D0B-75B1E197CFE9}" type="presParOf" srcId="{08E678BE-F5DE-4E93-8893-CA5259E82437}" destId="{17C9E1CA-E608-4089-ADC5-A72BA5720AE9}" srcOrd="3" destOrd="0" presId="urn:microsoft.com/office/officeart/2005/8/layout/hierarchy2"/>
    <dgm:cxn modelId="{D4BDC388-D02F-4071-90A7-61AA96077378}" type="presParOf" srcId="{17C9E1CA-E608-4089-ADC5-A72BA5720AE9}" destId="{174B88F2-5B56-4EBE-9C50-7B19204ED718}" srcOrd="0" destOrd="0" presId="urn:microsoft.com/office/officeart/2005/8/layout/hierarchy2"/>
    <dgm:cxn modelId="{77547F49-9E3D-4AB7-8EBA-C7EBCFE1F49D}" type="presParOf" srcId="{17C9E1CA-E608-4089-ADC5-A72BA5720AE9}" destId="{7C2BA956-328C-473A-89A2-1913C2FF206C}" srcOrd="1" destOrd="0" presId="urn:microsoft.com/office/officeart/2005/8/layout/hierarchy2"/>
    <dgm:cxn modelId="{ECD3CFF7-4ECF-45A6-981F-FB196BB93C28}" type="presParOf" srcId="{9711E639-922E-4142-8589-6EBC6AD0B6ED}" destId="{9134A599-4BE3-4375-AACA-DF7C1FC374F1}" srcOrd="4" destOrd="0" presId="urn:microsoft.com/office/officeart/2005/8/layout/hierarchy2"/>
    <dgm:cxn modelId="{CA090C4A-E87A-4B02-ACD7-19A074AB737E}" type="presParOf" srcId="{9134A599-4BE3-4375-AACA-DF7C1FC374F1}" destId="{DA360C6A-B0FE-4105-85C1-5D58D05AB39F}" srcOrd="0" destOrd="0" presId="urn:microsoft.com/office/officeart/2005/8/layout/hierarchy2"/>
    <dgm:cxn modelId="{EC2CC993-5149-412B-B482-6C6A1E7CD9A4}" type="presParOf" srcId="{9711E639-922E-4142-8589-6EBC6AD0B6ED}" destId="{8C550032-1A55-4216-872F-97B465AFA146}" srcOrd="5" destOrd="0" presId="urn:microsoft.com/office/officeart/2005/8/layout/hierarchy2"/>
    <dgm:cxn modelId="{DC8B9C18-0F4A-4F4C-AD2E-16FFA5C126CD}" type="presParOf" srcId="{8C550032-1A55-4216-872F-97B465AFA146}" destId="{8BD8F7DB-9DD8-440F-A973-0481F6E624FB}" srcOrd="0" destOrd="0" presId="urn:microsoft.com/office/officeart/2005/8/layout/hierarchy2"/>
    <dgm:cxn modelId="{A44D5700-4F8F-46EC-A5D0-D5F453069CE1}" type="presParOf" srcId="{8C550032-1A55-4216-872F-97B465AFA146}" destId="{263B1610-2678-49FF-BF88-A89B5F5E950B}" srcOrd="1" destOrd="0" presId="urn:microsoft.com/office/officeart/2005/8/layout/hierarchy2"/>
    <dgm:cxn modelId="{CAC926C2-44EE-4871-B9B2-A8F538783C9D}" type="presParOf" srcId="{263B1610-2678-49FF-BF88-A89B5F5E950B}" destId="{DD74D909-AD19-49CF-9645-DBE023C7B238}" srcOrd="0" destOrd="0" presId="urn:microsoft.com/office/officeart/2005/8/layout/hierarchy2"/>
    <dgm:cxn modelId="{E2379AC1-C159-4C5F-A54D-68813DB19D67}" type="presParOf" srcId="{DD74D909-AD19-49CF-9645-DBE023C7B238}" destId="{68E24C4D-964D-41EC-B395-90D2EFD91A92}" srcOrd="0" destOrd="0" presId="urn:microsoft.com/office/officeart/2005/8/layout/hierarchy2"/>
    <dgm:cxn modelId="{82E189DA-750B-4B88-A0C7-DFE815FBB9CF}" type="presParOf" srcId="{263B1610-2678-49FF-BF88-A89B5F5E950B}" destId="{07E52FAB-680E-46D1-A665-F30772070060}" srcOrd="1" destOrd="0" presId="urn:microsoft.com/office/officeart/2005/8/layout/hierarchy2"/>
    <dgm:cxn modelId="{B4BD3A7D-2F76-4AED-82BC-9F0B338F98A7}" type="presParOf" srcId="{07E52FAB-680E-46D1-A665-F30772070060}" destId="{70316BA9-5736-474D-98E8-551799210D1B}" srcOrd="0" destOrd="0" presId="urn:microsoft.com/office/officeart/2005/8/layout/hierarchy2"/>
    <dgm:cxn modelId="{9412F7EB-D10B-47B5-B263-3094D9000C26}" type="presParOf" srcId="{07E52FAB-680E-46D1-A665-F30772070060}" destId="{0AF42581-3493-4FA6-B5A5-BAC75307B16E}" srcOrd="1" destOrd="0" presId="urn:microsoft.com/office/officeart/2005/8/layout/hierarchy2"/>
    <dgm:cxn modelId="{93E0D602-F8AA-4B87-8C0D-857A758D60B1}" type="presParOf" srcId="{263B1610-2678-49FF-BF88-A89B5F5E950B}" destId="{E72CC824-A340-4D41-8198-668AFCD37C50}" srcOrd="2" destOrd="0" presId="urn:microsoft.com/office/officeart/2005/8/layout/hierarchy2"/>
    <dgm:cxn modelId="{E894BBCB-24F6-40CF-AF43-C42A4131E82E}" type="presParOf" srcId="{E72CC824-A340-4D41-8198-668AFCD37C50}" destId="{519E8306-058E-42B7-AE39-ADBA7B62C93D}" srcOrd="0" destOrd="0" presId="urn:microsoft.com/office/officeart/2005/8/layout/hierarchy2"/>
    <dgm:cxn modelId="{41D08694-F11B-4FDF-A8A0-9F7E4021EF90}" type="presParOf" srcId="{263B1610-2678-49FF-BF88-A89B5F5E950B}" destId="{D5FAD0F9-F090-428A-A40C-C52C28B82AED}" srcOrd="3" destOrd="0" presId="urn:microsoft.com/office/officeart/2005/8/layout/hierarchy2"/>
    <dgm:cxn modelId="{F6AD5388-E664-4ECA-8F90-B4302B7AF6D9}" type="presParOf" srcId="{D5FAD0F9-F090-428A-A40C-C52C28B82AED}" destId="{CAB6A8F7-E322-40DE-A399-4170A67F8253}" srcOrd="0" destOrd="0" presId="urn:microsoft.com/office/officeart/2005/8/layout/hierarchy2"/>
    <dgm:cxn modelId="{D2FF12EF-0672-4C6D-AEF7-2FD6E48DD5DA}" type="presParOf" srcId="{D5FAD0F9-F090-428A-A40C-C52C28B82AED}" destId="{9706FAA6-FD5A-4384-8844-AB9F8226D3F7}" srcOrd="1" destOrd="0" presId="urn:microsoft.com/office/officeart/2005/8/layout/hierarchy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29F3A26-CB38-4274-9C68-17F6E912B18F}">
      <dsp:nvSpPr>
        <dsp:cNvPr id="0" name=""/>
        <dsp:cNvSpPr/>
      </dsp:nvSpPr>
      <dsp:spPr>
        <a:xfrm>
          <a:off x="1139867" y="2369808"/>
          <a:ext cx="1645964" cy="822982"/>
        </a:xfrm>
        <a:prstGeom prst="roundRect">
          <a:avLst>
            <a:gd name="adj" fmla="val 10000"/>
          </a:avLst>
        </a:prstGeom>
        <a:solidFill>
          <a:srgbClr val="E67300">
            <a:hueOff val="0"/>
            <a:satOff val="0"/>
            <a:lumOff val="0"/>
            <a:alphaOff val="0"/>
          </a:srgbClr>
        </a:solidFill>
        <a:ln w="25400" cap="flat" cmpd="sng" algn="ctr">
          <a:solidFill>
            <a:srgbClr val="FFFFFF">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en-US" sz="1900" kern="1200" dirty="0" smtClean="0">
              <a:solidFill>
                <a:srgbClr val="FFFFFF"/>
              </a:solidFill>
              <a:latin typeface="Calibri"/>
              <a:ea typeface="+mn-ea"/>
              <a:cs typeface="+mn-cs"/>
            </a:rPr>
            <a:t>Authorization categories</a:t>
          </a:r>
          <a:endParaRPr lang="hu-HU" sz="1900" kern="1200" dirty="0">
            <a:solidFill>
              <a:srgbClr val="FFFFFF"/>
            </a:solidFill>
            <a:latin typeface="Calibri"/>
            <a:ea typeface="+mn-ea"/>
            <a:cs typeface="+mn-cs"/>
          </a:endParaRPr>
        </a:p>
      </dsp:txBody>
      <dsp:txXfrm>
        <a:off x="1163971" y="2393912"/>
        <a:ext cx="1597756" cy="774774"/>
      </dsp:txXfrm>
    </dsp:sp>
    <dsp:sp modelId="{2021D799-BA48-4906-9E13-A8799AF56346}">
      <dsp:nvSpPr>
        <dsp:cNvPr id="0" name=""/>
        <dsp:cNvSpPr/>
      </dsp:nvSpPr>
      <dsp:spPr>
        <a:xfrm rot="17350740">
          <a:off x="2112978" y="1821554"/>
          <a:ext cx="2004092" cy="26630"/>
        </a:xfrm>
        <a:custGeom>
          <a:avLst/>
          <a:gdLst/>
          <a:ahLst/>
          <a:cxnLst/>
          <a:rect l="0" t="0" r="0" b="0"/>
          <a:pathLst>
            <a:path>
              <a:moveTo>
                <a:pt x="0" y="13315"/>
              </a:moveTo>
              <a:lnTo>
                <a:pt x="2004092" y="13315"/>
              </a:lnTo>
            </a:path>
          </a:pathLst>
        </a:custGeom>
        <a:noFill/>
        <a:ln w="25400" cap="flat" cmpd="sng" algn="ctr">
          <a:solidFill>
            <a:srgbClr val="762536">
              <a:hueOff val="0"/>
              <a:satOff val="0"/>
              <a:lumOff val="0"/>
              <a:alphaOff val="0"/>
            </a:srgb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hu-HU" sz="500" kern="1200">
            <a:solidFill>
              <a:srgbClr val="000000">
                <a:hueOff val="0"/>
                <a:satOff val="0"/>
                <a:lumOff val="0"/>
                <a:alphaOff val="0"/>
              </a:srgbClr>
            </a:solidFill>
            <a:latin typeface="Calibri"/>
            <a:ea typeface="+mn-ea"/>
            <a:cs typeface="+mn-cs"/>
          </a:endParaRPr>
        </a:p>
      </dsp:txBody>
      <dsp:txXfrm>
        <a:off x="3051243" y="1865732"/>
        <a:ext cx="0" cy="0"/>
      </dsp:txXfrm>
    </dsp:sp>
    <dsp:sp modelId="{07309887-7D4B-40C2-9536-9555F5FB0E43}">
      <dsp:nvSpPr>
        <dsp:cNvPr id="0" name=""/>
        <dsp:cNvSpPr/>
      </dsp:nvSpPr>
      <dsp:spPr>
        <a:xfrm>
          <a:off x="3444217" y="476949"/>
          <a:ext cx="1645964" cy="822982"/>
        </a:xfrm>
        <a:prstGeom prst="roundRect">
          <a:avLst>
            <a:gd name="adj" fmla="val 10000"/>
          </a:avLst>
        </a:prstGeom>
        <a:solidFill>
          <a:srgbClr val="762536">
            <a:hueOff val="0"/>
            <a:satOff val="0"/>
            <a:lumOff val="0"/>
            <a:alphaOff val="0"/>
          </a:srgbClr>
        </a:solidFill>
        <a:ln w="25400" cap="flat" cmpd="sng" algn="ctr">
          <a:solidFill>
            <a:srgbClr val="FFFFFF">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en-US" sz="1900" kern="1200" dirty="0" smtClean="0">
              <a:solidFill>
                <a:srgbClr val="FFFFFF"/>
              </a:solidFill>
              <a:latin typeface="Calibri"/>
              <a:ea typeface="+mn-ea"/>
              <a:cs typeface="+mn-cs"/>
            </a:rPr>
            <a:t>Compulsoriness</a:t>
          </a:r>
          <a:endParaRPr lang="hu-HU" sz="1900" kern="1200" dirty="0">
            <a:solidFill>
              <a:srgbClr val="FFFFFF"/>
            </a:solidFill>
            <a:latin typeface="Calibri"/>
            <a:ea typeface="+mn-ea"/>
            <a:cs typeface="+mn-cs"/>
          </a:endParaRPr>
        </a:p>
      </dsp:txBody>
      <dsp:txXfrm>
        <a:off x="3468321" y="501053"/>
        <a:ext cx="1597756" cy="774774"/>
      </dsp:txXfrm>
    </dsp:sp>
    <dsp:sp modelId="{06BCD970-DCA9-4525-A54B-A59D4F378D31}">
      <dsp:nvSpPr>
        <dsp:cNvPr id="0" name=""/>
        <dsp:cNvSpPr/>
      </dsp:nvSpPr>
      <dsp:spPr>
        <a:xfrm rot="19457599">
          <a:off x="5013972" y="638517"/>
          <a:ext cx="810804" cy="26630"/>
        </a:xfrm>
        <a:custGeom>
          <a:avLst/>
          <a:gdLst/>
          <a:ahLst/>
          <a:cxnLst/>
          <a:rect l="0" t="0" r="0" b="0"/>
          <a:pathLst>
            <a:path>
              <a:moveTo>
                <a:pt x="0" y="13315"/>
              </a:moveTo>
              <a:lnTo>
                <a:pt x="810804" y="13315"/>
              </a:lnTo>
            </a:path>
          </a:pathLst>
        </a:custGeom>
        <a:noFill/>
        <a:ln w="25400" cap="flat" cmpd="sng" algn="ctr">
          <a:solidFill>
            <a:srgbClr val="2B56CF">
              <a:hueOff val="0"/>
              <a:satOff val="0"/>
              <a:lumOff val="0"/>
              <a:alphaOff val="0"/>
            </a:srgb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hu-HU" sz="500" kern="1200">
            <a:solidFill>
              <a:srgbClr val="000000">
                <a:hueOff val="0"/>
                <a:satOff val="0"/>
                <a:lumOff val="0"/>
                <a:alphaOff val="0"/>
              </a:srgbClr>
            </a:solidFill>
            <a:latin typeface="Calibri"/>
            <a:ea typeface="+mn-ea"/>
            <a:cs typeface="+mn-cs"/>
          </a:endParaRPr>
        </a:p>
      </dsp:txBody>
      <dsp:txXfrm>
        <a:off x="5391085" y="647204"/>
        <a:ext cx="0" cy="0"/>
      </dsp:txXfrm>
    </dsp:sp>
    <dsp:sp modelId="{41230F7A-D6E5-4D8A-A785-D029C17BF270}">
      <dsp:nvSpPr>
        <dsp:cNvPr id="0" name=""/>
        <dsp:cNvSpPr/>
      </dsp:nvSpPr>
      <dsp:spPr>
        <a:xfrm>
          <a:off x="5748568" y="3734"/>
          <a:ext cx="1645964" cy="822982"/>
        </a:xfrm>
        <a:prstGeom prst="roundRect">
          <a:avLst>
            <a:gd name="adj" fmla="val 10000"/>
          </a:avLst>
        </a:prstGeom>
        <a:solidFill>
          <a:srgbClr val="2B56CF">
            <a:hueOff val="0"/>
            <a:satOff val="0"/>
            <a:lumOff val="0"/>
            <a:alphaOff val="0"/>
          </a:srgbClr>
        </a:solidFill>
        <a:ln w="25400" cap="flat" cmpd="sng" algn="ctr">
          <a:solidFill>
            <a:srgbClr val="FFFFFF">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hu-HU" sz="1900" kern="1200" dirty="0" err="1" smtClean="0">
              <a:solidFill>
                <a:srgbClr val="FFFFFF"/>
              </a:solidFill>
              <a:latin typeface="Calibri"/>
              <a:ea typeface="+mn-ea"/>
              <a:cs typeface="+mn-cs"/>
            </a:rPr>
            <a:t>Mandatory</a:t>
          </a:r>
          <a:endParaRPr lang="hu-HU" sz="1900" kern="1200" dirty="0">
            <a:solidFill>
              <a:srgbClr val="FFFFFF"/>
            </a:solidFill>
            <a:latin typeface="Calibri"/>
            <a:ea typeface="+mn-ea"/>
            <a:cs typeface="+mn-cs"/>
          </a:endParaRPr>
        </a:p>
      </dsp:txBody>
      <dsp:txXfrm>
        <a:off x="5772672" y="27838"/>
        <a:ext cx="1597756" cy="774774"/>
      </dsp:txXfrm>
    </dsp:sp>
    <dsp:sp modelId="{9738ECED-ADAD-481E-AE09-44D1BEAD85ED}">
      <dsp:nvSpPr>
        <dsp:cNvPr id="0" name=""/>
        <dsp:cNvSpPr/>
      </dsp:nvSpPr>
      <dsp:spPr>
        <a:xfrm rot="2142401">
          <a:off x="5013972" y="1111732"/>
          <a:ext cx="810804" cy="26630"/>
        </a:xfrm>
        <a:custGeom>
          <a:avLst/>
          <a:gdLst/>
          <a:ahLst/>
          <a:cxnLst/>
          <a:rect l="0" t="0" r="0" b="0"/>
          <a:pathLst>
            <a:path>
              <a:moveTo>
                <a:pt x="0" y="13315"/>
              </a:moveTo>
              <a:lnTo>
                <a:pt x="810804" y="13315"/>
              </a:lnTo>
            </a:path>
          </a:pathLst>
        </a:custGeom>
        <a:noFill/>
        <a:ln w="25400" cap="flat" cmpd="sng" algn="ctr">
          <a:solidFill>
            <a:srgbClr val="2B56CF">
              <a:hueOff val="0"/>
              <a:satOff val="0"/>
              <a:lumOff val="0"/>
              <a:alphaOff val="0"/>
            </a:srgb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hu-HU" sz="500" kern="1200">
            <a:solidFill>
              <a:srgbClr val="000000">
                <a:hueOff val="0"/>
                <a:satOff val="0"/>
                <a:lumOff val="0"/>
                <a:alphaOff val="0"/>
              </a:srgbClr>
            </a:solidFill>
            <a:latin typeface="Calibri"/>
            <a:ea typeface="+mn-ea"/>
            <a:cs typeface="+mn-cs"/>
          </a:endParaRPr>
        </a:p>
      </dsp:txBody>
      <dsp:txXfrm>
        <a:off x="5414746" y="1096757"/>
        <a:ext cx="0" cy="0"/>
      </dsp:txXfrm>
    </dsp:sp>
    <dsp:sp modelId="{10BCA2D9-90BA-40C5-9ED5-8EEC94B1741B}">
      <dsp:nvSpPr>
        <dsp:cNvPr id="0" name=""/>
        <dsp:cNvSpPr/>
      </dsp:nvSpPr>
      <dsp:spPr>
        <a:xfrm>
          <a:off x="5748568" y="950164"/>
          <a:ext cx="1645964" cy="822982"/>
        </a:xfrm>
        <a:prstGeom prst="roundRect">
          <a:avLst>
            <a:gd name="adj" fmla="val 10000"/>
          </a:avLst>
        </a:prstGeom>
        <a:solidFill>
          <a:srgbClr val="2B56CF">
            <a:hueOff val="0"/>
            <a:satOff val="0"/>
            <a:lumOff val="0"/>
            <a:alphaOff val="0"/>
          </a:srgbClr>
        </a:solidFill>
        <a:ln w="25400" cap="flat" cmpd="sng" algn="ctr">
          <a:solidFill>
            <a:srgbClr val="FFFFFF">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hu-HU" sz="1900" kern="1200" dirty="0" smtClean="0">
              <a:solidFill>
                <a:srgbClr val="FFFFFF"/>
              </a:solidFill>
              <a:latin typeface="Calibri"/>
              <a:ea typeface="+mn-ea"/>
              <a:cs typeface="+mn-cs"/>
            </a:rPr>
            <a:t>D</a:t>
          </a:r>
          <a:r>
            <a:rPr lang="en-US" sz="1900" kern="1200" dirty="0" err="1" smtClean="0">
              <a:solidFill>
                <a:srgbClr val="FFFFFF"/>
              </a:solidFill>
              <a:latin typeface="Calibri"/>
              <a:ea typeface="+mn-ea"/>
              <a:cs typeface="+mn-cs"/>
            </a:rPr>
            <a:t>iscretionary</a:t>
          </a:r>
          <a:endParaRPr lang="hu-HU" sz="1900" kern="1200" dirty="0">
            <a:solidFill>
              <a:srgbClr val="FFFFFF"/>
            </a:solidFill>
            <a:latin typeface="Calibri"/>
            <a:ea typeface="+mn-ea"/>
            <a:cs typeface="+mn-cs"/>
          </a:endParaRPr>
        </a:p>
      </dsp:txBody>
      <dsp:txXfrm>
        <a:off x="5772672" y="974268"/>
        <a:ext cx="1597756" cy="774774"/>
      </dsp:txXfrm>
    </dsp:sp>
    <dsp:sp modelId="{C75FF8B4-5B3E-4F07-B149-CC369DF85BC8}">
      <dsp:nvSpPr>
        <dsp:cNvPr id="0" name=""/>
        <dsp:cNvSpPr/>
      </dsp:nvSpPr>
      <dsp:spPr>
        <a:xfrm>
          <a:off x="2785831" y="2767984"/>
          <a:ext cx="658385" cy="26630"/>
        </a:xfrm>
        <a:custGeom>
          <a:avLst/>
          <a:gdLst/>
          <a:ahLst/>
          <a:cxnLst/>
          <a:rect l="0" t="0" r="0" b="0"/>
          <a:pathLst>
            <a:path>
              <a:moveTo>
                <a:pt x="0" y="13315"/>
              </a:moveTo>
              <a:lnTo>
                <a:pt x="658385" y="13315"/>
              </a:lnTo>
            </a:path>
          </a:pathLst>
        </a:custGeom>
        <a:noFill/>
        <a:ln w="25400" cap="flat" cmpd="sng" algn="ctr">
          <a:solidFill>
            <a:srgbClr val="762536">
              <a:hueOff val="0"/>
              <a:satOff val="0"/>
              <a:lumOff val="0"/>
              <a:alphaOff val="0"/>
            </a:srgb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hu-HU" sz="500" kern="1200">
            <a:solidFill>
              <a:srgbClr val="000000">
                <a:hueOff val="0"/>
                <a:satOff val="0"/>
                <a:lumOff val="0"/>
                <a:alphaOff val="0"/>
              </a:srgbClr>
            </a:solidFill>
            <a:latin typeface="Calibri"/>
            <a:ea typeface="+mn-ea"/>
            <a:cs typeface="+mn-cs"/>
          </a:endParaRPr>
        </a:p>
      </dsp:txBody>
      <dsp:txXfrm>
        <a:off x="3098565" y="2764840"/>
        <a:ext cx="0" cy="0"/>
      </dsp:txXfrm>
    </dsp:sp>
    <dsp:sp modelId="{49637C08-0755-448B-8FAB-5A6436B95484}">
      <dsp:nvSpPr>
        <dsp:cNvPr id="0" name=""/>
        <dsp:cNvSpPr/>
      </dsp:nvSpPr>
      <dsp:spPr>
        <a:xfrm>
          <a:off x="3444217" y="2369808"/>
          <a:ext cx="1645964" cy="822982"/>
        </a:xfrm>
        <a:prstGeom prst="roundRect">
          <a:avLst>
            <a:gd name="adj" fmla="val 10000"/>
          </a:avLst>
        </a:prstGeom>
        <a:solidFill>
          <a:srgbClr val="762536">
            <a:hueOff val="0"/>
            <a:satOff val="0"/>
            <a:lumOff val="0"/>
            <a:alphaOff val="0"/>
          </a:srgbClr>
        </a:solidFill>
        <a:ln w="25400" cap="flat" cmpd="sng" algn="ctr">
          <a:solidFill>
            <a:srgbClr val="FFFFFF">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en-US" sz="1900" kern="1200" dirty="0" smtClean="0">
              <a:solidFill>
                <a:srgbClr val="FFFFFF"/>
              </a:solidFill>
              <a:latin typeface="Calibri"/>
              <a:ea typeface="+mn-ea"/>
              <a:cs typeface="+mn-cs"/>
            </a:rPr>
            <a:t>Level</a:t>
          </a:r>
          <a:endParaRPr lang="hu-HU" sz="1900" kern="1200" dirty="0">
            <a:solidFill>
              <a:srgbClr val="FFFFFF"/>
            </a:solidFill>
            <a:latin typeface="Calibri"/>
            <a:ea typeface="+mn-ea"/>
            <a:cs typeface="+mn-cs"/>
          </a:endParaRPr>
        </a:p>
      </dsp:txBody>
      <dsp:txXfrm>
        <a:off x="3468321" y="2393912"/>
        <a:ext cx="1597756" cy="774774"/>
      </dsp:txXfrm>
    </dsp:sp>
    <dsp:sp modelId="{9F30BEAF-0A9E-49AB-A62A-883A7F0670C7}">
      <dsp:nvSpPr>
        <dsp:cNvPr id="0" name=""/>
        <dsp:cNvSpPr/>
      </dsp:nvSpPr>
      <dsp:spPr>
        <a:xfrm rot="19457599">
          <a:off x="5013972" y="2531377"/>
          <a:ext cx="810804" cy="26630"/>
        </a:xfrm>
        <a:custGeom>
          <a:avLst/>
          <a:gdLst/>
          <a:ahLst/>
          <a:cxnLst/>
          <a:rect l="0" t="0" r="0" b="0"/>
          <a:pathLst>
            <a:path>
              <a:moveTo>
                <a:pt x="0" y="13315"/>
              </a:moveTo>
              <a:lnTo>
                <a:pt x="810804" y="13315"/>
              </a:lnTo>
            </a:path>
          </a:pathLst>
        </a:custGeom>
        <a:noFill/>
        <a:ln w="25400" cap="flat" cmpd="sng" algn="ctr">
          <a:solidFill>
            <a:srgbClr val="2B56CF">
              <a:hueOff val="0"/>
              <a:satOff val="0"/>
              <a:lumOff val="0"/>
              <a:alphaOff val="0"/>
            </a:srgb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hu-HU" sz="500" kern="1200">
            <a:solidFill>
              <a:srgbClr val="000000">
                <a:hueOff val="0"/>
                <a:satOff val="0"/>
                <a:lumOff val="0"/>
                <a:alphaOff val="0"/>
              </a:srgbClr>
            </a:solidFill>
            <a:latin typeface="Calibri"/>
            <a:ea typeface="+mn-ea"/>
            <a:cs typeface="+mn-cs"/>
          </a:endParaRPr>
        </a:p>
      </dsp:txBody>
      <dsp:txXfrm>
        <a:off x="5391085" y="2540063"/>
        <a:ext cx="0" cy="0"/>
      </dsp:txXfrm>
    </dsp:sp>
    <dsp:sp modelId="{837BE697-9B4E-4CEE-85A5-D37A2E873BDC}">
      <dsp:nvSpPr>
        <dsp:cNvPr id="0" name=""/>
        <dsp:cNvSpPr/>
      </dsp:nvSpPr>
      <dsp:spPr>
        <a:xfrm>
          <a:off x="5748568" y="1896594"/>
          <a:ext cx="1645964" cy="822982"/>
        </a:xfrm>
        <a:prstGeom prst="roundRect">
          <a:avLst>
            <a:gd name="adj" fmla="val 10000"/>
          </a:avLst>
        </a:prstGeom>
        <a:solidFill>
          <a:srgbClr val="2B56CF">
            <a:hueOff val="0"/>
            <a:satOff val="0"/>
            <a:lumOff val="0"/>
            <a:alphaOff val="0"/>
          </a:srgbClr>
        </a:solidFill>
        <a:ln w="25400" cap="flat" cmpd="sng" algn="ctr">
          <a:solidFill>
            <a:srgbClr val="FFFFFF">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en-US" sz="1900" kern="1200" dirty="0" smtClean="0">
              <a:solidFill>
                <a:srgbClr val="FFFFFF"/>
              </a:solidFill>
              <a:latin typeface="Calibri"/>
              <a:ea typeface="+mn-ea"/>
              <a:cs typeface="+mn-cs"/>
            </a:rPr>
            <a:t>System level</a:t>
          </a:r>
          <a:endParaRPr lang="hu-HU" sz="1900" kern="1200" dirty="0">
            <a:solidFill>
              <a:srgbClr val="FFFFFF"/>
            </a:solidFill>
            <a:latin typeface="Calibri"/>
            <a:ea typeface="+mn-ea"/>
            <a:cs typeface="+mn-cs"/>
          </a:endParaRPr>
        </a:p>
      </dsp:txBody>
      <dsp:txXfrm>
        <a:off x="5772672" y="1920698"/>
        <a:ext cx="1597756" cy="774774"/>
      </dsp:txXfrm>
    </dsp:sp>
    <dsp:sp modelId="{0C5D5B45-69B5-4B9B-B7E5-9F17DF76C3B8}">
      <dsp:nvSpPr>
        <dsp:cNvPr id="0" name=""/>
        <dsp:cNvSpPr/>
      </dsp:nvSpPr>
      <dsp:spPr>
        <a:xfrm rot="2142401">
          <a:off x="5013972" y="3004591"/>
          <a:ext cx="810804" cy="26630"/>
        </a:xfrm>
        <a:custGeom>
          <a:avLst/>
          <a:gdLst/>
          <a:ahLst/>
          <a:cxnLst/>
          <a:rect l="0" t="0" r="0" b="0"/>
          <a:pathLst>
            <a:path>
              <a:moveTo>
                <a:pt x="0" y="13315"/>
              </a:moveTo>
              <a:lnTo>
                <a:pt x="810804" y="13315"/>
              </a:lnTo>
            </a:path>
          </a:pathLst>
        </a:custGeom>
        <a:noFill/>
        <a:ln w="25400" cap="flat" cmpd="sng" algn="ctr">
          <a:solidFill>
            <a:srgbClr val="2B56CF">
              <a:hueOff val="0"/>
              <a:satOff val="0"/>
              <a:lumOff val="0"/>
              <a:alphaOff val="0"/>
            </a:srgb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hu-HU" sz="500" kern="1200">
            <a:solidFill>
              <a:srgbClr val="000000">
                <a:hueOff val="0"/>
                <a:satOff val="0"/>
                <a:lumOff val="0"/>
                <a:alphaOff val="0"/>
              </a:srgbClr>
            </a:solidFill>
            <a:latin typeface="Calibri"/>
            <a:ea typeface="+mn-ea"/>
            <a:cs typeface="+mn-cs"/>
          </a:endParaRPr>
        </a:p>
      </dsp:txBody>
      <dsp:txXfrm>
        <a:off x="5414746" y="2989617"/>
        <a:ext cx="0" cy="0"/>
      </dsp:txXfrm>
    </dsp:sp>
    <dsp:sp modelId="{174B88F2-5B56-4EBE-9C50-7B19204ED718}">
      <dsp:nvSpPr>
        <dsp:cNvPr id="0" name=""/>
        <dsp:cNvSpPr/>
      </dsp:nvSpPr>
      <dsp:spPr>
        <a:xfrm>
          <a:off x="5748568" y="2843023"/>
          <a:ext cx="1645964" cy="822982"/>
        </a:xfrm>
        <a:prstGeom prst="roundRect">
          <a:avLst>
            <a:gd name="adj" fmla="val 10000"/>
          </a:avLst>
        </a:prstGeom>
        <a:solidFill>
          <a:srgbClr val="2B56CF">
            <a:hueOff val="0"/>
            <a:satOff val="0"/>
            <a:lumOff val="0"/>
            <a:alphaOff val="0"/>
          </a:srgbClr>
        </a:solidFill>
        <a:ln w="25400" cap="flat" cmpd="sng" algn="ctr">
          <a:solidFill>
            <a:srgbClr val="FFFFFF">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en-US" sz="1900" kern="1200" dirty="0" smtClean="0">
              <a:solidFill>
                <a:srgbClr val="FFFFFF"/>
              </a:solidFill>
              <a:latin typeface="Calibri"/>
              <a:ea typeface="+mn-ea"/>
              <a:cs typeface="+mn-cs"/>
            </a:rPr>
            <a:t>Resource level</a:t>
          </a:r>
          <a:endParaRPr lang="hu-HU" sz="1900" kern="1200" dirty="0">
            <a:solidFill>
              <a:srgbClr val="FFFFFF"/>
            </a:solidFill>
            <a:latin typeface="Calibri"/>
            <a:ea typeface="+mn-ea"/>
            <a:cs typeface="+mn-cs"/>
          </a:endParaRPr>
        </a:p>
      </dsp:txBody>
      <dsp:txXfrm>
        <a:off x="5772672" y="2867127"/>
        <a:ext cx="1597756" cy="774774"/>
      </dsp:txXfrm>
    </dsp:sp>
    <dsp:sp modelId="{9134A599-4BE3-4375-AACA-DF7C1FC374F1}">
      <dsp:nvSpPr>
        <dsp:cNvPr id="0" name=""/>
        <dsp:cNvSpPr/>
      </dsp:nvSpPr>
      <dsp:spPr>
        <a:xfrm rot="4249260">
          <a:off x="2112978" y="3714414"/>
          <a:ext cx="2004092" cy="26630"/>
        </a:xfrm>
        <a:custGeom>
          <a:avLst/>
          <a:gdLst/>
          <a:ahLst/>
          <a:cxnLst/>
          <a:rect l="0" t="0" r="0" b="0"/>
          <a:pathLst>
            <a:path>
              <a:moveTo>
                <a:pt x="0" y="13315"/>
              </a:moveTo>
              <a:lnTo>
                <a:pt x="2004092" y="13315"/>
              </a:lnTo>
            </a:path>
          </a:pathLst>
        </a:custGeom>
        <a:noFill/>
        <a:ln w="25400" cap="flat" cmpd="sng" algn="ctr">
          <a:solidFill>
            <a:srgbClr val="762536">
              <a:hueOff val="0"/>
              <a:satOff val="0"/>
              <a:lumOff val="0"/>
              <a:alphaOff val="0"/>
            </a:srgb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hu-HU" sz="500" kern="1200">
            <a:solidFill>
              <a:srgbClr val="000000">
                <a:hueOff val="0"/>
                <a:satOff val="0"/>
                <a:lumOff val="0"/>
                <a:alphaOff val="0"/>
              </a:srgbClr>
            </a:solidFill>
            <a:latin typeface="Calibri"/>
            <a:ea typeface="+mn-ea"/>
            <a:cs typeface="+mn-cs"/>
          </a:endParaRPr>
        </a:p>
      </dsp:txBody>
      <dsp:txXfrm>
        <a:off x="3145886" y="3663948"/>
        <a:ext cx="0" cy="0"/>
      </dsp:txXfrm>
    </dsp:sp>
    <dsp:sp modelId="{8BD8F7DB-9DD8-440F-A973-0481F6E624FB}">
      <dsp:nvSpPr>
        <dsp:cNvPr id="0" name=""/>
        <dsp:cNvSpPr/>
      </dsp:nvSpPr>
      <dsp:spPr>
        <a:xfrm>
          <a:off x="3444217" y="4262668"/>
          <a:ext cx="1645964" cy="822982"/>
        </a:xfrm>
        <a:prstGeom prst="roundRect">
          <a:avLst>
            <a:gd name="adj" fmla="val 10000"/>
          </a:avLst>
        </a:prstGeom>
        <a:solidFill>
          <a:srgbClr val="762536">
            <a:hueOff val="0"/>
            <a:satOff val="0"/>
            <a:lumOff val="0"/>
            <a:alphaOff val="0"/>
          </a:srgbClr>
        </a:solidFill>
        <a:ln w="25400" cap="flat" cmpd="sng" algn="ctr">
          <a:solidFill>
            <a:srgbClr val="FFFFFF">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en-US" sz="1900" kern="1200" dirty="0" smtClean="0">
              <a:solidFill>
                <a:srgbClr val="FFFFFF"/>
              </a:solidFill>
              <a:latin typeface="Calibri"/>
              <a:ea typeface="+mn-ea"/>
              <a:cs typeface="+mn-cs"/>
            </a:rPr>
            <a:t>Types</a:t>
          </a:r>
          <a:endParaRPr lang="hu-HU" sz="1900" kern="1200" dirty="0">
            <a:solidFill>
              <a:srgbClr val="FFFFFF"/>
            </a:solidFill>
            <a:latin typeface="Calibri"/>
            <a:ea typeface="+mn-ea"/>
            <a:cs typeface="+mn-cs"/>
          </a:endParaRPr>
        </a:p>
      </dsp:txBody>
      <dsp:txXfrm>
        <a:off x="3468321" y="4286772"/>
        <a:ext cx="1597756" cy="774774"/>
      </dsp:txXfrm>
    </dsp:sp>
    <dsp:sp modelId="{DD74D909-AD19-49CF-9645-DBE023C7B238}">
      <dsp:nvSpPr>
        <dsp:cNvPr id="0" name=""/>
        <dsp:cNvSpPr/>
      </dsp:nvSpPr>
      <dsp:spPr>
        <a:xfrm rot="19457599">
          <a:off x="5013972" y="4424236"/>
          <a:ext cx="810804" cy="26630"/>
        </a:xfrm>
        <a:custGeom>
          <a:avLst/>
          <a:gdLst/>
          <a:ahLst/>
          <a:cxnLst/>
          <a:rect l="0" t="0" r="0" b="0"/>
          <a:pathLst>
            <a:path>
              <a:moveTo>
                <a:pt x="0" y="13315"/>
              </a:moveTo>
              <a:lnTo>
                <a:pt x="810804" y="13315"/>
              </a:lnTo>
            </a:path>
          </a:pathLst>
        </a:custGeom>
        <a:noFill/>
        <a:ln w="25400" cap="flat" cmpd="sng" algn="ctr">
          <a:solidFill>
            <a:srgbClr val="2B56CF">
              <a:hueOff val="0"/>
              <a:satOff val="0"/>
              <a:lumOff val="0"/>
              <a:alphaOff val="0"/>
            </a:srgb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hu-HU" sz="500" kern="1200">
            <a:solidFill>
              <a:srgbClr val="000000">
                <a:hueOff val="0"/>
                <a:satOff val="0"/>
                <a:lumOff val="0"/>
                <a:alphaOff val="0"/>
              </a:srgbClr>
            </a:solidFill>
            <a:latin typeface="Calibri"/>
            <a:ea typeface="+mn-ea"/>
            <a:cs typeface="+mn-cs"/>
          </a:endParaRPr>
        </a:p>
      </dsp:txBody>
      <dsp:txXfrm>
        <a:off x="5391085" y="4432922"/>
        <a:ext cx="0" cy="0"/>
      </dsp:txXfrm>
    </dsp:sp>
    <dsp:sp modelId="{70316BA9-5736-474D-98E8-551799210D1B}">
      <dsp:nvSpPr>
        <dsp:cNvPr id="0" name=""/>
        <dsp:cNvSpPr/>
      </dsp:nvSpPr>
      <dsp:spPr>
        <a:xfrm>
          <a:off x="5748568" y="3789453"/>
          <a:ext cx="1645964" cy="822982"/>
        </a:xfrm>
        <a:prstGeom prst="roundRect">
          <a:avLst>
            <a:gd name="adj" fmla="val 10000"/>
          </a:avLst>
        </a:prstGeom>
        <a:solidFill>
          <a:srgbClr val="2B56CF">
            <a:hueOff val="0"/>
            <a:satOff val="0"/>
            <a:lumOff val="0"/>
            <a:alphaOff val="0"/>
          </a:srgbClr>
        </a:solidFill>
        <a:ln w="25400" cap="flat" cmpd="sng" algn="ctr">
          <a:solidFill>
            <a:srgbClr val="FFFFFF">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en-US" sz="1900" kern="1200" dirty="0" smtClean="0">
              <a:solidFill>
                <a:srgbClr val="FFFFFF"/>
              </a:solidFill>
              <a:latin typeface="Calibri"/>
              <a:ea typeface="+mn-ea"/>
              <a:cs typeface="+mn-cs"/>
            </a:rPr>
            <a:t>Integrity control</a:t>
          </a:r>
          <a:endParaRPr lang="hu-HU" sz="1900" kern="1200" dirty="0">
            <a:solidFill>
              <a:srgbClr val="FFFFFF"/>
            </a:solidFill>
            <a:latin typeface="Calibri"/>
            <a:ea typeface="+mn-ea"/>
            <a:cs typeface="+mn-cs"/>
          </a:endParaRPr>
        </a:p>
      </dsp:txBody>
      <dsp:txXfrm>
        <a:off x="5772672" y="3813557"/>
        <a:ext cx="1597756" cy="774774"/>
      </dsp:txXfrm>
    </dsp:sp>
    <dsp:sp modelId="{E72CC824-A340-4D41-8198-668AFCD37C50}">
      <dsp:nvSpPr>
        <dsp:cNvPr id="0" name=""/>
        <dsp:cNvSpPr/>
      </dsp:nvSpPr>
      <dsp:spPr>
        <a:xfrm rot="2142401">
          <a:off x="5013972" y="4897451"/>
          <a:ext cx="810804" cy="26630"/>
        </a:xfrm>
        <a:custGeom>
          <a:avLst/>
          <a:gdLst/>
          <a:ahLst/>
          <a:cxnLst/>
          <a:rect l="0" t="0" r="0" b="0"/>
          <a:pathLst>
            <a:path>
              <a:moveTo>
                <a:pt x="0" y="13315"/>
              </a:moveTo>
              <a:lnTo>
                <a:pt x="810804" y="13315"/>
              </a:lnTo>
            </a:path>
          </a:pathLst>
        </a:custGeom>
        <a:noFill/>
        <a:ln w="25400" cap="flat" cmpd="sng" algn="ctr">
          <a:solidFill>
            <a:srgbClr val="2B56CF">
              <a:hueOff val="0"/>
              <a:satOff val="0"/>
              <a:lumOff val="0"/>
              <a:alphaOff val="0"/>
            </a:srgb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hu-HU" sz="500" kern="1200">
            <a:solidFill>
              <a:srgbClr val="000000">
                <a:hueOff val="0"/>
                <a:satOff val="0"/>
                <a:lumOff val="0"/>
                <a:alphaOff val="0"/>
              </a:srgbClr>
            </a:solidFill>
            <a:latin typeface="Calibri"/>
            <a:ea typeface="+mn-ea"/>
            <a:cs typeface="+mn-cs"/>
          </a:endParaRPr>
        </a:p>
      </dsp:txBody>
      <dsp:txXfrm>
        <a:off x="5414746" y="4882476"/>
        <a:ext cx="0" cy="0"/>
      </dsp:txXfrm>
    </dsp:sp>
    <dsp:sp modelId="{CAB6A8F7-E322-40DE-A399-4170A67F8253}">
      <dsp:nvSpPr>
        <dsp:cNvPr id="0" name=""/>
        <dsp:cNvSpPr/>
      </dsp:nvSpPr>
      <dsp:spPr>
        <a:xfrm>
          <a:off x="5748568" y="4735883"/>
          <a:ext cx="1645964" cy="822982"/>
        </a:xfrm>
        <a:prstGeom prst="roundRect">
          <a:avLst>
            <a:gd name="adj" fmla="val 10000"/>
          </a:avLst>
        </a:prstGeom>
        <a:solidFill>
          <a:srgbClr val="2B56CF">
            <a:hueOff val="0"/>
            <a:satOff val="0"/>
            <a:lumOff val="0"/>
            <a:alphaOff val="0"/>
          </a:srgbClr>
        </a:solidFill>
        <a:ln w="25400" cap="flat" cmpd="sng" algn="ctr">
          <a:solidFill>
            <a:srgbClr val="FFFFFF">
              <a:hueOff val="0"/>
              <a:satOff val="0"/>
              <a:lumOff val="0"/>
              <a:alphaOff val="0"/>
            </a:srgb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en-US" sz="1900" kern="1200" dirty="0" smtClean="0">
              <a:solidFill>
                <a:srgbClr val="FFFFFF"/>
              </a:solidFill>
              <a:latin typeface="Calibri"/>
              <a:ea typeface="+mn-ea"/>
              <a:cs typeface="+mn-cs"/>
            </a:rPr>
            <a:t>Access control lists</a:t>
          </a:r>
          <a:endParaRPr lang="hu-HU" sz="1900" kern="1200" dirty="0">
            <a:solidFill>
              <a:srgbClr val="FFFFFF"/>
            </a:solidFill>
            <a:latin typeface="Calibri"/>
            <a:ea typeface="+mn-ea"/>
            <a:cs typeface="+mn-cs"/>
          </a:endParaRPr>
        </a:p>
      </dsp:txBody>
      <dsp:txXfrm>
        <a:off x="5772672" y="4759987"/>
        <a:ext cx="1597756" cy="774774"/>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75693203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942975" y="4879975"/>
            <a:ext cx="5213350" cy="4622800"/>
          </a:xfrm>
          <a:prstGeom prst="rect">
            <a:avLst/>
          </a:prstGeom>
          <a:noFill/>
          <a:ln w="12700">
            <a:noFill/>
            <a:miter lim="800000"/>
            <a:headEnd/>
            <a:tailEnd/>
          </a:ln>
        </p:spPr>
        <p:txBody>
          <a:bodyPr vert="horz" wrap="square" lIns="95672" tIns="46999" rIns="95672" bIns="46999" numCol="1" anchor="t" anchorCtr="0" compatLnSpc="1">
            <a:prstTxWarp prst="textNoShape">
              <a:avLst/>
            </a:prstTxWarp>
          </a:bodyPr>
          <a:lstStyle/>
          <a:p>
            <a:pPr lvl="0"/>
            <a:r>
              <a:rPr lang="en-US" noProof="0" smtClean="0"/>
              <a:t>Klicka för att ändra format på bakgrundstexten</a:t>
            </a:r>
          </a:p>
          <a:p>
            <a:pPr lvl="1"/>
            <a:r>
              <a:rPr lang="en-US" noProof="0" smtClean="0"/>
              <a:t>Nivå två</a:t>
            </a:r>
          </a:p>
          <a:p>
            <a:pPr lvl="2"/>
            <a:r>
              <a:rPr lang="en-US" noProof="0" smtClean="0"/>
              <a:t>Nivå tre</a:t>
            </a:r>
          </a:p>
          <a:p>
            <a:pPr lvl="3"/>
            <a:r>
              <a:rPr lang="en-US" noProof="0" smtClean="0"/>
              <a:t>Nivå fyra</a:t>
            </a:r>
          </a:p>
          <a:p>
            <a:pPr lvl="4"/>
            <a:r>
              <a:rPr lang="en-US" noProof="0" smtClean="0"/>
              <a:t>Nivå fem</a:t>
            </a:r>
          </a:p>
        </p:txBody>
      </p:sp>
      <p:sp>
        <p:nvSpPr>
          <p:cNvPr id="10243" name="Rectangle 3"/>
          <p:cNvSpPr>
            <a:spLocks noGrp="1" noRot="1" noChangeAspect="1" noChangeArrowheads="1" noTextEdit="1"/>
          </p:cNvSpPr>
          <p:nvPr>
            <p:ph type="sldImg" idx="2"/>
          </p:nvPr>
        </p:nvSpPr>
        <p:spPr bwMode="auto">
          <a:xfrm>
            <a:off x="1173163" y="896938"/>
            <a:ext cx="4767262" cy="3575050"/>
          </a:xfrm>
          <a:prstGeom prst="rect">
            <a:avLst/>
          </a:prstGeom>
          <a:noFill/>
          <a:ln w="12700">
            <a:solidFill>
              <a:schemeClr val="tx1"/>
            </a:solidFill>
            <a:miter lim="800000"/>
            <a:headEnd/>
            <a:tailEnd/>
          </a:ln>
        </p:spPr>
      </p:sp>
    </p:spTree>
    <p:extLst>
      <p:ext uri="{BB962C8B-B14F-4D97-AF65-F5344CB8AC3E}">
        <p14:creationId xmlns:p14="http://schemas.microsoft.com/office/powerpoint/2010/main" val="2752507871"/>
      </p:ext>
    </p:extLst>
  </p:cSld>
  <p:clrMap bg1="lt1" tx1="dk1" bg2="lt2" tx2="dk2" accent1="accent1" accent2="accent2" accent3="accent3" accent4="accent4" accent5="accent5" accent6="accent6" hlink="hlink" folHlink="folHlink"/>
  <p:notesStyle>
    <a:lvl1pPr algn="l" defTabSz="76200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defTabSz="76200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defTabSz="76200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defTabSz="76200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defTabSz="76200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a:ln/>
        </p:spPr>
      </p:sp>
      <p:sp>
        <p:nvSpPr>
          <p:cNvPr id="15362" name="Notes Placeholder 2"/>
          <p:cNvSpPr>
            <a:spLocks noGrp="1"/>
          </p:cNvSpPr>
          <p:nvPr>
            <p:ph type="body" idx="1"/>
          </p:nvPr>
        </p:nvSpPr>
        <p:spPr/>
        <p:txBody>
          <a:bodyPr/>
          <a:lstStyle/>
          <a:p>
            <a:r>
              <a:rPr lang="hu-HU" dirty="0" err="1" smtClean="0"/>
              <a:t>Last</a:t>
            </a:r>
            <a:r>
              <a:rPr lang="hu-HU" dirty="0" smtClean="0"/>
              <a:t> </a:t>
            </a:r>
            <a:r>
              <a:rPr lang="hu-HU" dirty="0" err="1" smtClean="0"/>
              <a:t>changed</a:t>
            </a:r>
            <a:r>
              <a:rPr lang="hu-HU" baseline="0" dirty="0" smtClean="0"/>
              <a:t>: </a:t>
            </a:r>
            <a:r>
              <a:rPr lang="hu-HU" dirty="0" smtClean="0"/>
              <a:t>2012.</a:t>
            </a:r>
            <a:r>
              <a:rPr lang="hu-HU" baseline="0" dirty="0" smtClean="0"/>
              <a:t> 05. 09.</a:t>
            </a:r>
            <a:endParaRPr lang="hu-HU"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u-HU"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a:spLocks noGrp="1" noRot="1" noChangeAspect="1" noChangeArrowheads="1" noTextEdit="1"/>
          </p:cNvSpPr>
          <p:nvPr>
            <p:ph type="sldImg"/>
          </p:nvPr>
        </p:nvSpPr>
        <p:spPr>
          <a:ln/>
        </p:spPr>
      </p:sp>
      <p:sp>
        <p:nvSpPr>
          <p:cNvPr id="33794" name="Rectangle 3"/>
          <p:cNvSpPr>
            <a:spLocks noGrp="1" noChangeArrowheads="1"/>
          </p:cNvSpPr>
          <p:nvPr>
            <p:ph type="body" idx="1"/>
          </p:nvPr>
        </p:nvSpPr>
        <p:spPr/>
        <p:txBody>
          <a:bodyPr/>
          <a:lstStyle/>
          <a:p>
            <a:pPr lvl="0">
              <a:buFontTx/>
              <a:buNone/>
            </a:pPr>
            <a:endParaRPr lang="hu-HU"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u-HU"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u-HU"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u-HU"/>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u-HU"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u-HU"/>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u-HU"/>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2"/>
          <p:cNvSpPr>
            <a:spLocks noGrp="1" noRot="1" noChangeAspect="1" noChangeArrowheads="1" noTextEdit="1"/>
          </p:cNvSpPr>
          <p:nvPr>
            <p:ph type="sldImg"/>
          </p:nvPr>
        </p:nvSpPr>
        <p:spPr>
          <a:ln/>
        </p:spPr>
      </p:sp>
      <p:sp>
        <p:nvSpPr>
          <p:cNvPr id="41986" name="Rectangle 3"/>
          <p:cNvSpPr>
            <a:spLocks noGrp="1" noChangeArrowheads="1"/>
          </p:cNvSpPr>
          <p:nvPr>
            <p:ph type="body" idx="1"/>
          </p:nvPr>
        </p:nvSpPr>
        <p:spPr/>
        <p:txBody>
          <a:bodyPr/>
          <a:lstStyle/>
          <a:p>
            <a:pPr lvl="0">
              <a:buFontTx/>
              <a:buNone/>
            </a:pPr>
            <a:r>
              <a:rPr lang="hu-HU" dirty="0" err="1" smtClean="0"/>
              <a:t>Administrator</a:t>
            </a:r>
            <a:r>
              <a:rPr lang="hu-HU" dirty="0" smtClean="0"/>
              <a:t> </a:t>
            </a:r>
            <a:r>
              <a:rPr lang="hu-HU" dirty="0" err="1" smtClean="0"/>
              <a:t>cmd</a:t>
            </a:r>
            <a:r>
              <a:rPr lang="hu-HU" dirty="0" smtClean="0"/>
              <a:t>:</a:t>
            </a:r>
          </a:p>
          <a:p>
            <a:pPr lvl="0">
              <a:buFontTx/>
              <a:buNone/>
            </a:pPr>
            <a:r>
              <a:rPr lang="hu-HU" dirty="0" smtClean="0"/>
              <a:t>	</a:t>
            </a:r>
            <a:r>
              <a:rPr lang="hu-HU" dirty="0" err="1" smtClean="0"/>
              <a:t>echo</a:t>
            </a:r>
            <a:r>
              <a:rPr lang="hu-HU" dirty="0" smtClean="0"/>
              <a:t> „</a:t>
            </a:r>
            <a:r>
              <a:rPr lang="hu-HU" dirty="0" err="1" smtClean="0"/>
              <a:t>High</a:t>
            </a:r>
            <a:r>
              <a:rPr lang="hu-HU" baseline="0" dirty="0" smtClean="0"/>
              <a:t> </a:t>
            </a:r>
            <a:r>
              <a:rPr lang="hu-HU" baseline="0" dirty="0" err="1" smtClean="0"/>
              <a:t>integrity</a:t>
            </a:r>
            <a:r>
              <a:rPr lang="hu-HU" baseline="0" dirty="0" smtClean="0"/>
              <a:t> </a:t>
            </a:r>
            <a:r>
              <a:rPr lang="hu-HU" baseline="0" dirty="0" err="1" smtClean="0"/>
              <a:t>information</a:t>
            </a:r>
            <a:r>
              <a:rPr lang="hu-HU" baseline="0" dirty="0" smtClean="0"/>
              <a:t>, </a:t>
            </a:r>
            <a:r>
              <a:rPr lang="hu-HU" baseline="0" dirty="0" err="1" smtClean="0"/>
              <a:t>only</a:t>
            </a:r>
            <a:r>
              <a:rPr lang="hu-HU" baseline="0" dirty="0" smtClean="0"/>
              <a:t> </a:t>
            </a:r>
            <a:r>
              <a:rPr lang="hu-HU" baseline="0" dirty="0" err="1" smtClean="0"/>
              <a:t>restricted</a:t>
            </a:r>
            <a:r>
              <a:rPr lang="hu-HU" baseline="0" dirty="0" smtClean="0"/>
              <a:t> </a:t>
            </a:r>
            <a:r>
              <a:rPr lang="hu-HU" baseline="0" dirty="0" err="1" smtClean="0"/>
              <a:t>modification</a:t>
            </a:r>
            <a:r>
              <a:rPr lang="hu-HU" dirty="0" smtClean="0"/>
              <a:t>” &gt;&gt; </a:t>
            </a:r>
            <a:r>
              <a:rPr lang="hu-HU" dirty="0" err="1" smtClean="0"/>
              <a:t>high.txt</a:t>
            </a:r>
            <a:endParaRPr lang="hu-HU" dirty="0" smtClean="0"/>
          </a:p>
          <a:p>
            <a:pPr lvl="0">
              <a:buFontTx/>
              <a:buNone/>
            </a:pPr>
            <a:r>
              <a:rPr lang="hu-HU" dirty="0" smtClean="0"/>
              <a:t>	</a:t>
            </a:r>
            <a:r>
              <a:rPr lang="hu-HU" dirty="0" err="1" smtClean="0"/>
              <a:t>icacls</a:t>
            </a:r>
            <a:r>
              <a:rPr lang="hu-HU" dirty="0" smtClean="0"/>
              <a:t> </a:t>
            </a:r>
            <a:r>
              <a:rPr lang="hu-HU" dirty="0" err="1" smtClean="0"/>
              <a:t>high.txt</a:t>
            </a:r>
            <a:r>
              <a:rPr lang="hu-HU" dirty="0" smtClean="0"/>
              <a:t> /</a:t>
            </a:r>
            <a:r>
              <a:rPr lang="hu-HU" dirty="0" err="1" smtClean="0"/>
              <a:t>setingegritylevel</a:t>
            </a:r>
            <a:r>
              <a:rPr lang="hu-HU" baseline="0" dirty="0" smtClean="0"/>
              <a:t> H</a:t>
            </a:r>
          </a:p>
          <a:p>
            <a:pPr lvl="0">
              <a:buFontTx/>
              <a:buNone/>
            </a:pPr>
            <a:r>
              <a:rPr lang="hu-HU" baseline="0" dirty="0" smtClean="0"/>
              <a:t>	</a:t>
            </a:r>
            <a:r>
              <a:rPr lang="hu-HU" baseline="0" dirty="0" err="1" smtClean="0"/>
              <a:t>icacls</a:t>
            </a:r>
            <a:r>
              <a:rPr lang="hu-HU" baseline="0" dirty="0" smtClean="0"/>
              <a:t> </a:t>
            </a:r>
            <a:r>
              <a:rPr lang="hu-HU" baseline="0" dirty="0" err="1" smtClean="0"/>
              <a:t>high.txt</a:t>
            </a:r>
            <a:endParaRPr lang="hu-HU" baseline="0" dirty="0" smtClean="0"/>
          </a:p>
          <a:p>
            <a:pPr lvl="0">
              <a:buFontTx/>
              <a:buNone/>
            </a:pPr>
            <a:r>
              <a:rPr lang="hu-HU" baseline="0" dirty="0" smtClean="0"/>
              <a:t>		‘ output:</a:t>
            </a:r>
          </a:p>
          <a:p>
            <a:pPr lvl="0">
              <a:buFontTx/>
              <a:buNone/>
            </a:pPr>
            <a:r>
              <a:rPr lang="hu-HU" baseline="0" dirty="0" smtClean="0"/>
              <a:t>		C:\temp&gt;icacls </a:t>
            </a:r>
            <a:r>
              <a:rPr lang="hu-HU" baseline="0" dirty="0" err="1" smtClean="0"/>
              <a:t>high.txt</a:t>
            </a:r>
            <a:endParaRPr lang="hu-HU" baseline="0" dirty="0" smtClean="0"/>
          </a:p>
          <a:p>
            <a:pPr lvl="0">
              <a:buFontTx/>
              <a:buNone/>
            </a:pPr>
            <a:r>
              <a:rPr lang="hu-HU" baseline="0" dirty="0" smtClean="0"/>
              <a:t>			</a:t>
            </a:r>
            <a:r>
              <a:rPr lang="hu-HU" baseline="0" dirty="0" err="1" smtClean="0"/>
              <a:t>high.txt</a:t>
            </a:r>
            <a:r>
              <a:rPr lang="hu-HU" baseline="0" dirty="0" smtClean="0"/>
              <a:t> BUILTIN\</a:t>
            </a:r>
            <a:r>
              <a:rPr lang="hu-HU" baseline="0" dirty="0" err="1" smtClean="0"/>
              <a:t>Administrators</a:t>
            </a:r>
            <a:r>
              <a:rPr lang="hu-HU" baseline="0" dirty="0" smtClean="0"/>
              <a:t>:(I)(F)</a:t>
            </a:r>
          </a:p>
          <a:p>
            <a:pPr lvl="0">
              <a:buFontTx/>
              <a:buNone/>
            </a:pPr>
            <a:r>
              <a:rPr lang="hu-HU" baseline="0" dirty="0" smtClean="0"/>
              <a:t>		           	NT AUTHORITY\SYSTEM:(I)(F)</a:t>
            </a:r>
          </a:p>
          <a:p>
            <a:pPr lvl="0">
              <a:buFontTx/>
              <a:buNone/>
            </a:pPr>
            <a:r>
              <a:rPr lang="hu-HU" baseline="0" dirty="0" smtClean="0"/>
              <a:t>		           	BUILTIN\</a:t>
            </a:r>
            <a:r>
              <a:rPr lang="hu-HU" baseline="0" dirty="0" err="1" smtClean="0"/>
              <a:t>Users</a:t>
            </a:r>
            <a:r>
              <a:rPr lang="hu-HU" baseline="0" dirty="0" smtClean="0"/>
              <a:t>:(I)(RX)</a:t>
            </a:r>
          </a:p>
          <a:p>
            <a:pPr lvl="0">
              <a:buFontTx/>
              <a:buNone/>
            </a:pPr>
            <a:r>
              <a:rPr lang="hu-HU" baseline="0" dirty="0" smtClean="0"/>
              <a:t>		           	NT AUTHORITY\</a:t>
            </a:r>
            <a:r>
              <a:rPr lang="hu-HU" baseline="0" dirty="0" err="1" smtClean="0"/>
              <a:t>Authenticated</a:t>
            </a:r>
            <a:r>
              <a:rPr lang="hu-HU" baseline="0" dirty="0" smtClean="0"/>
              <a:t> </a:t>
            </a:r>
            <a:r>
              <a:rPr lang="hu-HU" baseline="0" dirty="0" err="1" smtClean="0"/>
              <a:t>Users</a:t>
            </a:r>
            <a:r>
              <a:rPr lang="hu-HU" baseline="0" dirty="0" smtClean="0"/>
              <a:t>:(I)(M)</a:t>
            </a:r>
          </a:p>
          <a:p>
            <a:pPr lvl="0">
              <a:buFontTx/>
              <a:buNone/>
            </a:pPr>
            <a:r>
              <a:rPr lang="hu-HU" baseline="0" dirty="0" smtClean="0"/>
              <a:t>           			</a:t>
            </a:r>
            <a:r>
              <a:rPr lang="hu-HU" baseline="0" dirty="0" err="1" smtClean="0"/>
              <a:t>Mandatory</a:t>
            </a:r>
            <a:r>
              <a:rPr lang="hu-HU" baseline="0" dirty="0" smtClean="0"/>
              <a:t> </a:t>
            </a:r>
            <a:r>
              <a:rPr lang="hu-HU" baseline="0" dirty="0" err="1" smtClean="0"/>
              <a:t>label</a:t>
            </a:r>
            <a:r>
              <a:rPr lang="hu-HU" baseline="0" dirty="0" smtClean="0"/>
              <a:t>\</a:t>
            </a:r>
            <a:r>
              <a:rPr lang="hu-HU" baseline="0" dirty="0" err="1" smtClean="0"/>
              <a:t>High</a:t>
            </a:r>
            <a:r>
              <a:rPr lang="hu-HU" baseline="0" dirty="0" smtClean="0"/>
              <a:t> </a:t>
            </a:r>
            <a:r>
              <a:rPr lang="hu-HU" baseline="0" dirty="0" err="1" smtClean="0"/>
              <a:t>mandatory</a:t>
            </a:r>
            <a:r>
              <a:rPr lang="hu-HU" baseline="0" dirty="0" smtClean="0"/>
              <a:t> </a:t>
            </a:r>
            <a:r>
              <a:rPr lang="hu-HU" baseline="0" dirty="0" err="1" smtClean="0"/>
              <a:t>level</a:t>
            </a:r>
            <a:r>
              <a:rPr lang="hu-HU" baseline="0" dirty="0" smtClean="0"/>
              <a:t>:(NW)</a:t>
            </a:r>
          </a:p>
          <a:p>
            <a:pPr lvl="0">
              <a:buFontTx/>
              <a:buNone/>
            </a:pPr>
            <a:endParaRPr lang="hu-HU" baseline="0" dirty="0" smtClean="0"/>
          </a:p>
          <a:p>
            <a:pPr lvl="0">
              <a:buFontTx/>
              <a:buNone/>
            </a:pPr>
            <a:r>
              <a:rPr lang="hu-HU" baseline="0" dirty="0" smtClean="0"/>
              <a:t>	‘ starting a </a:t>
            </a:r>
            <a:r>
              <a:rPr lang="hu-HU" baseline="0" dirty="0" err="1" smtClean="0"/>
              <a:t>low</a:t>
            </a:r>
            <a:r>
              <a:rPr lang="hu-HU" baseline="0" dirty="0" smtClean="0"/>
              <a:t> </a:t>
            </a:r>
            <a:r>
              <a:rPr lang="hu-HU" baseline="0" dirty="0" err="1" smtClean="0"/>
              <a:t>integrity</a:t>
            </a:r>
            <a:r>
              <a:rPr lang="hu-HU" baseline="0" dirty="0" smtClean="0"/>
              <a:t> </a:t>
            </a:r>
            <a:r>
              <a:rPr lang="hu-HU" baseline="0" dirty="0" err="1" smtClean="0"/>
              <a:t>level</a:t>
            </a:r>
            <a:r>
              <a:rPr lang="hu-HU" baseline="0" dirty="0" smtClean="0"/>
              <a:t> </a:t>
            </a:r>
            <a:r>
              <a:rPr lang="hu-HU" baseline="0" dirty="0" err="1" smtClean="0"/>
              <a:t>cmd.exe</a:t>
            </a:r>
            <a:endParaRPr lang="hu-HU" baseline="0" dirty="0" smtClean="0"/>
          </a:p>
          <a:p>
            <a:pPr lvl="0">
              <a:buFontTx/>
              <a:buNone/>
            </a:pPr>
            <a:r>
              <a:rPr lang="hu-HU" baseline="0" dirty="0" smtClean="0"/>
              <a:t>	</a:t>
            </a:r>
            <a:r>
              <a:rPr lang="hu-HU" baseline="0" dirty="0" err="1" smtClean="0"/>
              <a:t>psexec</a:t>
            </a:r>
            <a:r>
              <a:rPr lang="hu-HU" baseline="0" dirty="0" smtClean="0"/>
              <a:t> –l </a:t>
            </a:r>
            <a:r>
              <a:rPr lang="hu-HU" baseline="0" dirty="0" err="1" smtClean="0"/>
              <a:t>cmd.exe</a:t>
            </a:r>
            <a:endParaRPr lang="hu-HU" baseline="0" dirty="0" smtClean="0"/>
          </a:p>
          <a:p>
            <a:pPr lvl="0">
              <a:buFontTx/>
              <a:buNone/>
            </a:pPr>
            <a:endParaRPr lang="hu-HU" baseline="0" dirty="0" smtClean="0"/>
          </a:p>
          <a:p>
            <a:pPr lvl="0">
              <a:buFontTx/>
              <a:buNone/>
            </a:pPr>
            <a:r>
              <a:rPr lang="hu-HU" baseline="0" dirty="0" err="1" smtClean="0"/>
              <a:t>From</a:t>
            </a:r>
            <a:r>
              <a:rPr lang="hu-HU" baseline="0" dirty="0" smtClean="0"/>
              <a:t> </a:t>
            </a:r>
            <a:r>
              <a:rPr lang="hu-HU" baseline="0" dirty="0" err="1" smtClean="0"/>
              <a:t>the</a:t>
            </a:r>
            <a:r>
              <a:rPr lang="hu-HU" baseline="0" dirty="0" smtClean="0"/>
              <a:t> </a:t>
            </a:r>
            <a:r>
              <a:rPr lang="hu-HU" baseline="0" dirty="0" err="1" smtClean="0"/>
              <a:t>low</a:t>
            </a:r>
            <a:r>
              <a:rPr lang="hu-HU" baseline="0" dirty="0" smtClean="0"/>
              <a:t> </a:t>
            </a:r>
            <a:r>
              <a:rPr lang="hu-HU" baseline="0" dirty="0" err="1" smtClean="0"/>
              <a:t>integrity</a:t>
            </a:r>
            <a:r>
              <a:rPr lang="hu-HU" baseline="0" dirty="0" smtClean="0"/>
              <a:t> </a:t>
            </a:r>
            <a:r>
              <a:rPr lang="hu-HU" baseline="0" dirty="0" err="1" smtClean="0"/>
              <a:t>level</a:t>
            </a:r>
            <a:r>
              <a:rPr lang="hu-HU" baseline="0" dirty="0" smtClean="0"/>
              <a:t>:</a:t>
            </a:r>
          </a:p>
          <a:p>
            <a:pPr lvl="0">
              <a:buFontTx/>
              <a:buNone/>
            </a:pPr>
            <a:r>
              <a:rPr lang="hu-HU" baseline="0" dirty="0" smtClean="0"/>
              <a:t>	</a:t>
            </a:r>
            <a:r>
              <a:rPr lang="hu-HU" baseline="0" dirty="0" err="1" smtClean="0"/>
              <a:t>echo</a:t>
            </a:r>
            <a:r>
              <a:rPr lang="hu-HU" baseline="0" dirty="0" smtClean="0"/>
              <a:t> „</a:t>
            </a:r>
            <a:r>
              <a:rPr lang="hu-HU" baseline="0" dirty="0" err="1" smtClean="0"/>
              <a:t>hacking</a:t>
            </a:r>
            <a:r>
              <a:rPr lang="hu-HU" baseline="0" dirty="0" smtClean="0"/>
              <a:t> </a:t>
            </a:r>
            <a:r>
              <a:rPr lang="hu-HU" baseline="0" dirty="0" err="1" smtClean="0"/>
              <a:t>your</a:t>
            </a:r>
            <a:r>
              <a:rPr lang="hu-HU" baseline="0" dirty="0" smtClean="0"/>
              <a:t> </a:t>
            </a:r>
            <a:r>
              <a:rPr lang="hu-HU" baseline="0" dirty="0" err="1" smtClean="0"/>
              <a:t>data</a:t>
            </a:r>
            <a:r>
              <a:rPr lang="hu-HU" baseline="0" dirty="0" smtClean="0"/>
              <a:t>” &gt;&gt;</a:t>
            </a:r>
            <a:r>
              <a:rPr lang="hu-HU" baseline="0" dirty="0" err="1" smtClean="0"/>
              <a:t>high.txt</a:t>
            </a:r>
            <a:endParaRPr lang="hu-HU" baseline="0" dirty="0" smtClean="0"/>
          </a:p>
          <a:p>
            <a:pPr lvl="0">
              <a:buFontTx/>
              <a:buNone/>
            </a:pPr>
            <a:r>
              <a:rPr lang="hu-HU" baseline="0" dirty="0" smtClean="0"/>
              <a:t>		Access </a:t>
            </a:r>
            <a:r>
              <a:rPr lang="hu-HU" baseline="0" dirty="0" err="1" smtClean="0"/>
              <a:t>Denied</a:t>
            </a:r>
            <a:r>
              <a:rPr lang="hu-HU" baseline="0" dirty="0" smtClean="0"/>
              <a:t>.</a:t>
            </a:r>
            <a:endParaRPr lang="hu-HU" baseline="0" dirty="0"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u-H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hu-HU" dirty="0" err="1" smtClean="0"/>
              <a:t>Slides</a:t>
            </a:r>
            <a:r>
              <a:rPr lang="hu-HU" dirty="0" smtClean="0"/>
              <a:t> </a:t>
            </a:r>
            <a:r>
              <a:rPr lang="hu-HU" dirty="0" err="1" smtClean="0"/>
              <a:t>based</a:t>
            </a:r>
            <a:r>
              <a:rPr lang="hu-HU" baseline="0" dirty="0" smtClean="0"/>
              <a:t> </a:t>
            </a:r>
            <a:r>
              <a:rPr lang="hu-HU" baseline="0" dirty="0" err="1" smtClean="0"/>
              <a:t>on</a:t>
            </a:r>
            <a:r>
              <a:rPr lang="hu-HU" dirty="0" smtClean="0"/>
              <a:t> Windows Operating</a:t>
            </a:r>
            <a:r>
              <a:rPr lang="hu-HU" baseline="0" dirty="0" smtClean="0"/>
              <a:t> System Internals Curriculum </a:t>
            </a:r>
            <a:r>
              <a:rPr lang="hu-HU" baseline="0" dirty="0" err="1" smtClean="0"/>
              <a:t>Development</a:t>
            </a:r>
            <a:r>
              <a:rPr lang="hu-HU" baseline="0" dirty="0" smtClean="0"/>
              <a:t> Kit</a:t>
            </a:r>
            <a:endParaRPr lang="hu-HU"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762000" rtl="0" eaLnBrk="0" fontAlgn="base" latinLnBrk="0" hangingPunct="0">
              <a:lnSpc>
                <a:spcPct val="100000"/>
              </a:lnSpc>
              <a:spcBef>
                <a:spcPct val="30000"/>
              </a:spcBef>
              <a:spcAft>
                <a:spcPct val="0"/>
              </a:spcAft>
              <a:buClrTx/>
              <a:buSzTx/>
              <a:buFontTx/>
              <a:buNone/>
              <a:tabLst/>
              <a:defRPr/>
            </a:pPr>
            <a:r>
              <a:rPr lang="hu-HU" dirty="0" err="1" smtClean="0"/>
              <a:t>Privilege</a:t>
            </a:r>
            <a:r>
              <a:rPr lang="hu-HU" dirty="0" smtClean="0"/>
              <a:t> </a:t>
            </a:r>
            <a:r>
              <a:rPr lang="hu-HU" dirty="0" err="1" smtClean="0"/>
              <a:t>Constants</a:t>
            </a:r>
            <a:endParaRPr lang="hu-HU" dirty="0" smtClean="0"/>
          </a:p>
          <a:p>
            <a:r>
              <a:rPr lang="hu-HU" dirty="0" smtClean="0"/>
              <a:t>http://msdn.microsoft.com/en-us/library/bb530716(VS.85).aspx</a:t>
            </a:r>
          </a:p>
          <a:p>
            <a:endParaRPr lang="hu-HU" dirty="0" smtClean="0"/>
          </a:p>
          <a:p>
            <a:r>
              <a:rPr lang="hu-HU" dirty="0" smtClean="0"/>
              <a:t>Account </a:t>
            </a:r>
            <a:r>
              <a:rPr lang="hu-HU" dirty="0" err="1" smtClean="0"/>
              <a:t>Rights</a:t>
            </a:r>
            <a:r>
              <a:rPr lang="hu-HU" dirty="0" smtClean="0"/>
              <a:t> </a:t>
            </a:r>
            <a:r>
              <a:rPr lang="hu-HU" dirty="0" err="1" smtClean="0"/>
              <a:t>Constants</a:t>
            </a:r>
            <a:endParaRPr lang="hu-HU" dirty="0" smtClean="0"/>
          </a:p>
          <a:p>
            <a:r>
              <a:rPr lang="hu-HU" dirty="0" smtClean="0"/>
              <a:t>http://msdn.microsoft.com/en-us/library/bb545671(VS.85).aspx</a:t>
            </a:r>
            <a:endParaRPr lang="hu-HU"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2"/>
          <p:cNvSpPr>
            <a:spLocks noGrp="1" noRot="1" noChangeAspect="1" noChangeArrowheads="1" noTextEdit="1"/>
          </p:cNvSpPr>
          <p:nvPr>
            <p:ph type="sldImg"/>
          </p:nvPr>
        </p:nvSpPr>
        <p:spPr>
          <a:ln/>
        </p:spPr>
      </p:sp>
      <p:sp>
        <p:nvSpPr>
          <p:cNvPr id="41986" name="Rectangle 3"/>
          <p:cNvSpPr>
            <a:spLocks noGrp="1" noChangeArrowheads="1"/>
          </p:cNvSpPr>
          <p:nvPr>
            <p:ph type="body" idx="1"/>
          </p:nvPr>
        </p:nvSpPr>
        <p:spPr/>
        <p:txBody>
          <a:bodyPr/>
          <a:lstStyle/>
          <a:p>
            <a:pPr lvl="1">
              <a:buFontTx/>
              <a:buChar char="•"/>
            </a:pPr>
            <a:endParaRPr lang="hu-HU"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u-HU"/>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hu-HU" dirty="0" err="1" smtClean="0"/>
              <a:t>Full</a:t>
            </a:r>
            <a:r>
              <a:rPr lang="hu-HU" dirty="0" smtClean="0"/>
              <a:t> </a:t>
            </a:r>
            <a:r>
              <a:rPr lang="hu-HU" dirty="0" err="1" smtClean="0"/>
              <a:t>structure</a:t>
            </a:r>
            <a:r>
              <a:rPr lang="hu-HU" dirty="0" smtClean="0"/>
              <a:t>:</a:t>
            </a:r>
            <a:endParaRPr lang="hu-HU" baseline="0" dirty="0" smtClean="0"/>
          </a:p>
          <a:p>
            <a:r>
              <a:rPr lang="hu-HU" dirty="0" smtClean="0"/>
              <a:t>http://msdn.microsoft.com/en-us/library/aa379561(VS.85).aspx</a:t>
            </a:r>
            <a:endParaRPr lang="hu-HU"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hu-HU" dirty="0" err="1" smtClean="0"/>
              <a:t>Securable</a:t>
            </a:r>
            <a:r>
              <a:rPr lang="hu-HU" dirty="0" smtClean="0"/>
              <a:t> </a:t>
            </a:r>
            <a:r>
              <a:rPr lang="hu-HU" dirty="0" err="1" smtClean="0"/>
              <a:t>Objects</a:t>
            </a:r>
            <a:endParaRPr lang="hu-HU" dirty="0" smtClean="0"/>
          </a:p>
          <a:p>
            <a:r>
              <a:rPr lang="hu-HU" dirty="0" smtClean="0"/>
              <a:t>http://msdn.microsoft.com/en-us/library/aa379557(VS.85).aspx</a:t>
            </a:r>
            <a:endParaRPr lang="hu-HU"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u-HU"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u-HU"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u-HU"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u-HU"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hu-HU" dirty="0" smtClean="0"/>
              <a:t>ACCESS_MASK Data </a:t>
            </a:r>
            <a:r>
              <a:rPr lang="hu-HU" dirty="0" err="1" smtClean="0"/>
              <a:t>Type</a:t>
            </a:r>
            <a:endParaRPr lang="hu-HU" dirty="0" smtClean="0"/>
          </a:p>
          <a:p>
            <a:r>
              <a:rPr lang="hu-HU" dirty="0" smtClean="0"/>
              <a:t>http://msdn.microsoft.com/en-us/library/aa374892(VS.85).aspx</a:t>
            </a:r>
            <a:endParaRPr lang="hu-HU"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Rot="1" noChangeAspect="1" noChangeArrowheads="1" noTextEdit="1"/>
          </p:cNvSpPr>
          <p:nvPr>
            <p:ph type="sldImg"/>
          </p:nvPr>
        </p:nvSpPr>
        <p:spPr>
          <a:ln/>
        </p:spPr>
      </p:sp>
      <p:sp>
        <p:nvSpPr>
          <p:cNvPr id="15362" name="Rectangle 3"/>
          <p:cNvSpPr>
            <a:spLocks noGrp="1" noChangeArrowheads="1"/>
          </p:cNvSpPr>
          <p:nvPr>
            <p:ph type="body" idx="1"/>
          </p:nvPr>
        </p:nvSpPr>
        <p:spPr/>
        <p:txBody>
          <a:bodyPr/>
          <a:lstStyle/>
          <a:p>
            <a:r>
              <a:rPr lang="hu-HU" dirty="0" smtClean="0"/>
              <a:t>BSOD: </a:t>
            </a:r>
            <a:r>
              <a:rPr lang="hu-HU" dirty="0" err="1" smtClean="0"/>
              <a:t>Blue</a:t>
            </a:r>
            <a:r>
              <a:rPr lang="hu-HU" dirty="0" smtClean="0"/>
              <a:t> </a:t>
            </a:r>
            <a:r>
              <a:rPr lang="hu-HU" dirty="0" err="1" smtClean="0"/>
              <a:t>Screen</a:t>
            </a:r>
            <a:r>
              <a:rPr lang="hu-HU" baseline="0" dirty="0" smtClean="0"/>
              <a:t> of </a:t>
            </a:r>
            <a:r>
              <a:rPr lang="hu-HU" baseline="0" dirty="0" err="1" smtClean="0"/>
              <a:t>Death</a:t>
            </a:r>
            <a:endParaRPr lang="hu-HU" dirty="0" smtClean="0"/>
          </a:p>
          <a:p>
            <a:r>
              <a:rPr lang="hu-HU" dirty="0" smtClean="0"/>
              <a:t>SID: </a:t>
            </a:r>
            <a:r>
              <a:rPr lang="hu-HU" dirty="0" err="1" smtClean="0"/>
              <a:t>Security</a:t>
            </a:r>
            <a:r>
              <a:rPr lang="hu-HU" baseline="0" dirty="0" smtClean="0"/>
              <a:t> </a:t>
            </a:r>
            <a:r>
              <a:rPr lang="hu-HU" baseline="0" dirty="0" err="1" smtClean="0"/>
              <a:t>Identifier</a:t>
            </a:r>
            <a:endParaRPr lang="hu-HU" baseline="0" dirty="0" smtClean="0"/>
          </a:p>
          <a:p>
            <a:r>
              <a:rPr lang="hu-HU" baseline="0" dirty="0" smtClean="0"/>
              <a:t>HKLM: HKEY_LOCAL_MACHINE</a:t>
            </a:r>
            <a:endParaRPr lang="hu-HU" dirty="0" smtClean="0"/>
          </a:p>
          <a:p>
            <a:endParaRPr lang="hu-HU" dirty="0"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u-HU"/>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u-HU"/>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2"/>
          <p:cNvSpPr>
            <a:spLocks noGrp="1" noRot="1" noChangeAspect="1" noChangeArrowheads="1" noTextEdit="1"/>
          </p:cNvSpPr>
          <p:nvPr>
            <p:ph type="sldImg"/>
          </p:nvPr>
        </p:nvSpPr>
        <p:spPr>
          <a:ln/>
        </p:spPr>
      </p:sp>
      <p:sp>
        <p:nvSpPr>
          <p:cNvPr id="37890" name="Rectangle 3"/>
          <p:cNvSpPr>
            <a:spLocks noGrp="1" noChangeArrowheads="1"/>
          </p:cNvSpPr>
          <p:nvPr>
            <p:ph type="body" idx="1"/>
          </p:nvPr>
        </p:nvSpPr>
        <p:spPr/>
        <p:txBody>
          <a:bodyPr/>
          <a:lstStyle/>
          <a:p>
            <a:pPr lvl="0">
              <a:buFontTx/>
              <a:buChar char="•"/>
            </a:pPr>
            <a:endParaRPr lang="hu-HU" dirty="0"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u-HU" dirty="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u-HU"/>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2"/>
          <p:cNvSpPr>
            <a:spLocks noGrp="1" noRot="1" noChangeAspect="1" noChangeArrowheads="1" noTextEdit="1"/>
          </p:cNvSpPr>
          <p:nvPr>
            <p:ph type="sldImg"/>
          </p:nvPr>
        </p:nvSpPr>
        <p:spPr>
          <a:ln/>
        </p:spPr>
      </p:sp>
      <p:sp>
        <p:nvSpPr>
          <p:cNvPr id="45058" name="Rectangle 3"/>
          <p:cNvSpPr>
            <a:spLocks noGrp="1" noChangeArrowheads="1"/>
          </p:cNvSpPr>
          <p:nvPr>
            <p:ph type="body" idx="1"/>
          </p:nvPr>
        </p:nvSpPr>
        <p:spPr/>
        <p:txBody>
          <a:bodyPr/>
          <a:lstStyle/>
          <a:p>
            <a:pPr lvl="0"/>
            <a:r>
              <a:rPr lang="hu-HU" dirty="0" err="1" smtClean="0"/>
              <a:t>E.g</a:t>
            </a:r>
            <a:r>
              <a:rPr lang="hu-HU" dirty="0" smtClean="0"/>
              <a:t>. </a:t>
            </a:r>
            <a:r>
              <a:rPr lang="en-US" dirty="0" smtClean="0"/>
              <a:t>„Manage auditing and security log (</a:t>
            </a:r>
            <a:r>
              <a:rPr lang="en-US" dirty="0" err="1" smtClean="0"/>
              <a:t>SeSecurityPrivilege</a:t>
            </a:r>
            <a:r>
              <a:rPr lang="en-US" dirty="0" smtClean="0"/>
              <a:t>): Allows a user to specify object access auditing options for individual resources such as files, Active Directory objects, and registry keys. Object access auditing is not actually performed unless you have enabled it in Audit Policy (under Security Settings , Local Policies ). A user who has this privilege also can view and clear the security log from Event Viewer. </a:t>
            </a:r>
            <a:br>
              <a:rPr lang="en-US" dirty="0" smtClean="0"/>
            </a:br>
            <a:r>
              <a:rPr lang="en-US" dirty="0" smtClean="0"/>
              <a:t>By default, this privilege is assigned to Administrators.”</a:t>
            </a: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2"/>
          <p:cNvSpPr>
            <a:spLocks noGrp="1" noRot="1" noChangeAspect="1" noChangeArrowheads="1" noTextEdit="1"/>
          </p:cNvSpPr>
          <p:nvPr>
            <p:ph type="sldImg"/>
          </p:nvPr>
        </p:nvSpPr>
        <p:spPr>
          <a:ln/>
        </p:spPr>
      </p:sp>
      <p:sp>
        <p:nvSpPr>
          <p:cNvPr id="47106" name="Rectangle 3"/>
          <p:cNvSpPr>
            <a:spLocks noGrp="1" noChangeArrowheads="1"/>
          </p:cNvSpPr>
          <p:nvPr>
            <p:ph type="body" idx="1"/>
          </p:nvPr>
        </p:nvSpPr>
        <p:spPr/>
        <p:txBody>
          <a:bodyPr/>
          <a:lstStyle/>
          <a:p>
            <a:pPr lvl="0"/>
            <a:endParaRPr lang="hu-HU" dirty="0"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2"/>
          <p:cNvSpPr>
            <a:spLocks noGrp="1" noRot="1" noChangeAspect="1" noChangeArrowheads="1" noTextEdit="1"/>
          </p:cNvSpPr>
          <p:nvPr>
            <p:ph type="sldImg"/>
          </p:nvPr>
        </p:nvSpPr>
        <p:spPr>
          <a:ln/>
        </p:spPr>
      </p:sp>
      <p:sp>
        <p:nvSpPr>
          <p:cNvPr id="60418" name="Rectangle 3"/>
          <p:cNvSpPr>
            <a:spLocks noGrp="1" noChangeArrowheads="1"/>
          </p:cNvSpPr>
          <p:nvPr>
            <p:ph type="body" idx="1"/>
          </p:nvPr>
        </p:nvSpPr>
        <p:spPr/>
        <p:txBody>
          <a:bodyPr/>
          <a:lstStyle/>
          <a:p>
            <a:pPr lvl="0">
              <a:buFontTx/>
              <a:buNone/>
            </a:pPr>
            <a:r>
              <a:rPr lang="hu-HU" dirty="0" smtClean="0"/>
              <a:t>Group Policy </a:t>
            </a:r>
            <a:r>
              <a:rPr lang="hu-HU" dirty="0" err="1" smtClean="0"/>
              <a:t>Settings</a:t>
            </a:r>
            <a:r>
              <a:rPr lang="hu-HU" dirty="0" smtClean="0"/>
              <a:t> </a:t>
            </a:r>
            <a:r>
              <a:rPr lang="hu-HU" dirty="0" err="1" smtClean="0"/>
              <a:t>Reference</a:t>
            </a:r>
            <a:r>
              <a:rPr lang="hu-HU" dirty="0" smtClean="0"/>
              <a:t> Windows Vista (http://www.microsoft.com/downloads/details.aspx?FamilyID=41dc179b-3328-4350-ade1-c0d9289f09ef&amp;DisplayLang=en): XLS táblázat az összes csoportházirend beállítási opcióról</a:t>
            </a:r>
          </a:p>
          <a:p>
            <a:pPr lvl="1">
              <a:buFontTx/>
              <a:buChar char="•"/>
            </a:pPr>
            <a:endParaRPr lang="hu-HU" dirty="0"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u-HU"/>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p:cNvSpPr>
            <a:spLocks noGrp="1" noRot="1" noChangeAspect="1" noChangeArrowheads="1" noTextEdit="1"/>
          </p:cNvSpPr>
          <p:nvPr>
            <p:ph type="sldImg"/>
          </p:nvPr>
        </p:nvSpPr>
        <p:spPr>
          <a:ln/>
        </p:spPr>
      </p:sp>
      <p:sp>
        <p:nvSpPr>
          <p:cNvPr id="27650" name="Rectangle 3"/>
          <p:cNvSpPr>
            <a:spLocks noGrp="1" noChangeArrowheads="1"/>
          </p:cNvSpPr>
          <p:nvPr>
            <p:ph type="body" idx="1"/>
          </p:nvPr>
        </p:nvSpPr>
        <p:spPr/>
        <p:txBody>
          <a:bodyPr/>
          <a:lstStyle/>
          <a:p>
            <a:pPr lvl="1">
              <a:buFontTx/>
              <a:buChar char="•"/>
            </a:pPr>
            <a:endParaRPr lang="hu-HU"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u-HU" dirty="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2"/>
          <p:cNvSpPr>
            <a:spLocks noGrp="1" noRot="1" noChangeAspect="1" noChangeArrowheads="1" noTextEdit="1"/>
          </p:cNvSpPr>
          <p:nvPr>
            <p:ph type="sldImg"/>
          </p:nvPr>
        </p:nvSpPr>
        <p:spPr>
          <a:ln/>
        </p:spPr>
      </p:sp>
      <p:sp>
        <p:nvSpPr>
          <p:cNvPr id="58370" name="Rectangle 3"/>
          <p:cNvSpPr>
            <a:spLocks noGrp="1" noChangeArrowheads="1"/>
          </p:cNvSpPr>
          <p:nvPr>
            <p:ph type="body" idx="1"/>
          </p:nvPr>
        </p:nvSpPr>
        <p:spPr/>
        <p:txBody>
          <a:bodyPr/>
          <a:lstStyle/>
          <a:p>
            <a:pPr lvl="0"/>
            <a:r>
              <a:rPr lang="hu-HU" dirty="0" err="1" smtClean="0"/>
              <a:t>Pl</a:t>
            </a:r>
            <a:r>
              <a:rPr lang="hu-HU" dirty="0" smtClean="0"/>
              <a:t>: Esemény típusa:	Hiba</a:t>
            </a:r>
          </a:p>
          <a:p>
            <a:pPr lvl="0"/>
            <a:r>
              <a:rPr lang="hu-HU" dirty="0" smtClean="0"/>
              <a:t>Esemény forrása:	W32Time</a:t>
            </a:r>
          </a:p>
          <a:p>
            <a:pPr lvl="0"/>
            <a:r>
              <a:rPr lang="hu-HU" dirty="0" smtClean="0"/>
              <a:t>Esemény kategóriája:	Nincs</a:t>
            </a:r>
          </a:p>
          <a:p>
            <a:pPr lvl="0"/>
            <a:r>
              <a:rPr lang="hu-HU" dirty="0" smtClean="0"/>
              <a:t>Esemény azonosítója:	29</a:t>
            </a:r>
          </a:p>
          <a:p>
            <a:pPr lvl="0"/>
            <a:r>
              <a:rPr lang="hu-HU" dirty="0" smtClean="0"/>
              <a:t>Dátum:		2007.05.14.</a:t>
            </a:r>
          </a:p>
          <a:p>
            <a:pPr lvl="0"/>
            <a:r>
              <a:rPr lang="hu-HU" dirty="0" smtClean="0"/>
              <a:t>Idő:		13:02:18</a:t>
            </a:r>
          </a:p>
          <a:p>
            <a:pPr lvl="0"/>
            <a:r>
              <a:rPr lang="hu-HU" dirty="0" smtClean="0"/>
              <a:t>Felhasználó:		-</a:t>
            </a:r>
          </a:p>
          <a:p>
            <a:pPr lvl="0"/>
            <a:r>
              <a:rPr lang="hu-HU" dirty="0" smtClean="0"/>
              <a:t>Számítógép:	GOLF-53BF670901</a:t>
            </a:r>
          </a:p>
          <a:p>
            <a:pPr lvl="0"/>
            <a:r>
              <a:rPr lang="hu-HU" dirty="0" smtClean="0"/>
              <a:t>Leírás:</a:t>
            </a:r>
          </a:p>
          <a:p>
            <a:pPr lvl="0"/>
            <a:r>
              <a:rPr lang="hu-HU" dirty="0" smtClean="0"/>
              <a:t>Az időszolgáltatás </a:t>
            </a:r>
            <a:r>
              <a:rPr lang="hu-HU" dirty="0" err="1" smtClean="0"/>
              <a:t>NTP-ügyfele</a:t>
            </a:r>
            <a:r>
              <a:rPr lang="hu-HU" dirty="0" smtClean="0"/>
              <a:t> úgy van konfigurálva, hogy egy vagy több forrásból kérdezze le az időt, de egyik forrás sem használható. 59 percig nem történik kísérlet egyik forrás elérésére sem. Az </a:t>
            </a:r>
            <a:r>
              <a:rPr lang="hu-HU" dirty="0" err="1" smtClean="0"/>
              <a:t>NTP-ügyfélhez</a:t>
            </a:r>
            <a:r>
              <a:rPr lang="hu-HU" dirty="0" smtClean="0"/>
              <a:t> nincsen pontos időforrás. </a:t>
            </a:r>
          </a:p>
          <a:p>
            <a:pPr lvl="0"/>
            <a:endParaRPr lang="hu-HU" dirty="0" smtClean="0"/>
          </a:p>
          <a:p>
            <a:pPr lvl="0">
              <a:buFontTx/>
              <a:buChar char="•"/>
            </a:pPr>
            <a:r>
              <a:rPr lang="hu-HU" dirty="0" smtClean="0"/>
              <a:t>http://support.microsoft.com/kb/830092/en-us</a:t>
            </a:r>
          </a:p>
          <a:p>
            <a:pPr lvl="0">
              <a:buFontTx/>
              <a:buChar char="•"/>
            </a:pPr>
            <a:r>
              <a:rPr lang="hu-HU" dirty="0" smtClean="0"/>
              <a:t>http://www.eventid.net/display.asp?eventid=29&amp;eventno=1524&amp;source=W32Time&amp;phase=1</a:t>
            </a: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Rot="1" noChangeAspect="1" noChangeArrowheads="1" noTextEdit="1"/>
          </p:cNvSpPr>
          <p:nvPr>
            <p:ph type="sldImg"/>
          </p:nvPr>
        </p:nvSpPr>
        <p:spPr>
          <a:ln/>
        </p:spPr>
      </p:sp>
      <p:sp>
        <p:nvSpPr>
          <p:cNvPr id="20482" name="Rectangle 3"/>
          <p:cNvSpPr>
            <a:spLocks noGrp="1" noChangeArrowheads="1"/>
          </p:cNvSpPr>
          <p:nvPr>
            <p:ph type="body" idx="1"/>
          </p:nvPr>
        </p:nvSpPr>
        <p:spPr/>
        <p:txBody>
          <a:bodyPr/>
          <a:lstStyle/>
          <a:p>
            <a:r>
              <a:rPr lang="hu-HU" b="1" smtClean="0"/>
              <a:t>A description of the Safe Mode Boot options in Windows XP</a:t>
            </a:r>
          </a:p>
          <a:p>
            <a:r>
              <a:rPr lang="hu-HU" smtClean="0"/>
              <a:t>http://support.microsoft.com/default.aspx?scid=kb;en-us;315222</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u-HU"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hu-HU"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Grp="1" noRot="1" noChangeAspect="1" noChangeArrowheads="1" noTextEdit="1"/>
          </p:cNvSpPr>
          <p:nvPr>
            <p:ph type="sldImg"/>
          </p:nvPr>
        </p:nvSpPr>
        <p:spPr>
          <a:ln/>
        </p:spPr>
      </p:sp>
      <p:sp>
        <p:nvSpPr>
          <p:cNvPr id="31746" name="Rectangle 3"/>
          <p:cNvSpPr>
            <a:spLocks noGrp="1" noChangeArrowheads="1"/>
          </p:cNvSpPr>
          <p:nvPr>
            <p:ph type="body" idx="1"/>
          </p:nvPr>
        </p:nvSpPr>
        <p:spPr/>
        <p:txBody>
          <a:bodyPr/>
          <a:lstStyle/>
          <a:p>
            <a:r>
              <a:rPr lang="hu-HU" smtClean="0"/>
              <a:t>Well-known security identifiers in Windows operating systems </a:t>
            </a:r>
          </a:p>
          <a:p>
            <a:r>
              <a:rPr lang="hu-HU" smtClean="0"/>
              <a:t>http://support.microsoft.com/kb/243330</a:t>
            </a:r>
          </a:p>
          <a:p>
            <a:endParaRPr lang="hu-HU"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a:spLocks noGrp="1" noRot="1" noChangeAspect="1" noChangeArrowheads="1" noTextEdit="1"/>
          </p:cNvSpPr>
          <p:nvPr>
            <p:ph type="sldImg"/>
          </p:nvPr>
        </p:nvSpPr>
        <p:spPr>
          <a:ln/>
        </p:spPr>
      </p:sp>
      <p:sp>
        <p:nvSpPr>
          <p:cNvPr id="33794" name="Rectangle 3"/>
          <p:cNvSpPr>
            <a:spLocks noGrp="1" noChangeArrowheads="1"/>
          </p:cNvSpPr>
          <p:nvPr>
            <p:ph type="body" idx="1"/>
          </p:nvPr>
        </p:nvSpPr>
        <p:spPr/>
        <p:txBody>
          <a:bodyPr/>
          <a:lstStyle/>
          <a:p>
            <a:pPr lvl="0">
              <a:buFontTx/>
              <a:buNone/>
            </a:pPr>
            <a:r>
              <a:rPr lang="hu-HU" dirty="0" err="1" smtClean="0"/>
              <a:t>psgetsid</a:t>
            </a:r>
            <a:r>
              <a:rPr lang="hu-HU" dirty="0" smtClean="0"/>
              <a:t>:</a:t>
            </a:r>
            <a:r>
              <a:rPr lang="hu-HU" baseline="0" dirty="0" smtClean="0"/>
              <a:t> </a:t>
            </a:r>
            <a:r>
              <a:rPr lang="hu-HU" baseline="0" dirty="0" err="1" smtClean="0"/>
              <a:t>sysinternals</a:t>
            </a:r>
            <a:r>
              <a:rPr lang="hu-HU" baseline="0" dirty="0" smtClean="0"/>
              <a:t> </a:t>
            </a:r>
            <a:r>
              <a:rPr lang="hu-HU" baseline="0" dirty="0" smtClean="0"/>
              <a:t>program</a:t>
            </a:r>
            <a:endParaRPr lang="hu-HU"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Rot="1" noChangeAspect="1" noChangeArrowheads="1" noTextEdit="1"/>
          </p:cNvSpPr>
          <p:nvPr>
            <p:ph type="sldImg"/>
          </p:nvPr>
        </p:nvSpPr>
        <p:spPr>
          <a:ln/>
        </p:spPr>
      </p:sp>
      <p:sp>
        <p:nvSpPr>
          <p:cNvPr id="35842" name="Rectangle 3"/>
          <p:cNvSpPr>
            <a:spLocks noGrp="1" noChangeArrowheads="1"/>
          </p:cNvSpPr>
          <p:nvPr>
            <p:ph type="body" idx="1"/>
          </p:nvPr>
        </p:nvSpPr>
        <p:spPr/>
        <p:txBody>
          <a:bodyPr/>
          <a:lstStyle/>
          <a:p>
            <a:r>
              <a:rPr lang="hu-HU" b="1" dirty="0" err="1" smtClean="0"/>
              <a:t>Why</a:t>
            </a:r>
            <a:r>
              <a:rPr lang="hu-HU" b="1" dirty="0" smtClean="0"/>
              <a:t> is </a:t>
            </a:r>
            <a:r>
              <a:rPr lang="hu-HU" b="1" dirty="0" err="1" smtClean="0"/>
              <a:t>Control-Alt-Delete</a:t>
            </a:r>
            <a:r>
              <a:rPr lang="hu-HU" b="1" dirty="0" smtClean="0"/>
              <a:t> </a:t>
            </a:r>
            <a:r>
              <a:rPr lang="hu-HU" b="1" dirty="0" err="1" smtClean="0"/>
              <a:t>the</a:t>
            </a:r>
            <a:r>
              <a:rPr lang="hu-HU" b="1" dirty="0" smtClean="0"/>
              <a:t> </a:t>
            </a:r>
            <a:r>
              <a:rPr lang="hu-HU" b="1" dirty="0" err="1" smtClean="0"/>
              <a:t>secure</a:t>
            </a:r>
            <a:r>
              <a:rPr lang="hu-HU" b="1" dirty="0" smtClean="0"/>
              <a:t> </a:t>
            </a:r>
            <a:r>
              <a:rPr lang="hu-HU" b="1" dirty="0" err="1" smtClean="0"/>
              <a:t>attention</a:t>
            </a:r>
            <a:r>
              <a:rPr lang="hu-HU" b="1" dirty="0" smtClean="0"/>
              <a:t> </a:t>
            </a:r>
            <a:r>
              <a:rPr lang="hu-HU" b="1" dirty="0" err="1" smtClean="0"/>
              <a:t>sequence</a:t>
            </a:r>
            <a:r>
              <a:rPr lang="hu-HU" b="1" dirty="0" smtClean="0"/>
              <a:t> (SAS)? </a:t>
            </a:r>
            <a:r>
              <a:rPr lang="hu-HU" dirty="0" smtClean="0"/>
              <a:t>(http://blogs.msdn.com/larryosterman/archive/2005/01/24/359850.aspx)</a:t>
            </a:r>
          </a:p>
          <a:p>
            <a:endParaRPr lang="hu-HU" dirty="0"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1.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6477000"/>
            <a:ext cx="9144000" cy="381000"/>
          </a:xfrm>
          <a:prstGeom prst="rect">
            <a:avLst/>
          </a:prstGeom>
          <a:solidFill>
            <a:srgbClr val="072970"/>
          </a:solidFill>
          <a:ln w="9525">
            <a:noFill/>
            <a:miter lim="800000"/>
            <a:headEnd/>
            <a:tailEnd/>
          </a:ln>
          <a:effectLst/>
        </p:spPr>
        <p:txBody>
          <a:bodyPr wrap="none" anchor="ctr"/>
          <a:lstStyle/>
          <a:p>
            <a:pPr algn="ctr" eaLnBrk="0" hangingPunct="0">
              <a:defRPr/>
            </a:pPr>
            <a:endParaRPr lang="hu-HU"/>
          </a:p>
        </p:txBody>
      </p:sp>
      <p:pic>
        <p:nvPicPr>
          <p:cNvPr id="5" name="Picture 6" descr="logo1_footer"/>
          <p:cNvPicPr>
            <a:picLocks noChangeAspect="1" noChangeArrowheads="1"/>
          </p:cNvPicPr>
          <p:nvPr/>
        </p:nvPicPr>
        <p:blipFill>
          <a:blip r:embed="rId2" cstate="print"/>
          <a:srcRect/>
          <a:stretch>
            <a:fillRect/>
          </a:stretch>
        </p:blipFill>
        <p:spPr bwMode="auto">
          <a:xfrm>
            <a:off x="7391400" y="6496050"/>
            <a:ext cx="642938" cy="333375"/>
          </a:xfrm>
          <a:prstGeom prst="rect">
            <a:avLst/>
          </a:prstGeom>
          <a:noFill/>
          <a:ln w="9525">
            <a:noFill/>
            <a:miter lim="800000"/>
            <a:headEnd/>
            <a:tailEnd/>
          </a:ln>
        </p:spPr>
      </p:pic>
      <p:pic>
        <p:nvPicPr>
          <p:cNvPr id="6" name="Picture 7" descr="TUD"/>
          <p:cNvPicPr>
            <a:picLocks noChangeAspect="1" noChangeArrowheads="1"/>
          </p:cNvPicPr>
          <p:nvPr/>
        </p:nvPicPr>
        <p:blipFill>
          <a:blip r:embed="rId3" cstate="print"/>
          <a:srcRect/>
          <a:stretch>
            <a:fillRect/>
          </a:stretch>
        </p:blipFill>
        <p:spPr bwMode="auto">
          <a:xfrm>
            <a:off x="8167688" y="6503988"/>
            <a:ext cx="890587" cy="334962"/>
          </a:xfrm>
          <a:prstGeom prst="rect">
            <a:avLst/>
          </a:prstGeom>
          <a:noFill/>
          <a:ln w="9525">
            <a:noFill/>
            <a:miter lim="800000"/>
            <a:headEnd/>
            <a:tailEnd/>
          </a:ln>
        </p:spPr>
      </p:pic>
      <p:sp>
        <p:nvSpPr>
          <p:cNvPr id="7" name="Text Box 8"/>
          <p:cNvSpPr txBox="1">
            <a:spLocks noChangeArrowheads="1"/>
          </p:cNvSpPr>
          <p:nvPr/>
        </p:nvSpPr>
        <p:spPr bwMode="auto">
          <a:xfrm>
            <a:off x="0" y="6521450"/>
            <a:ext cx="1597025" cy="336550"/>
          </a:xfrm>
          <a:prstGeom prst="rect">
            <a:avLst/>
          </a:prstGeom>
          <a:noFill/>
          <a:ln w="19050" algn="ctr">
            <a:noFill/>
            <a:miter lim="800000"/>
            <a:headEnd/>
            <a:tailEnd/>
          </a:ln>
          <a:effectLst/>
        </p:spPr>
        <p:txBody>
          <a:bodyPr>
            <a:spAutoFit/>
          </a:bodyPr>
          <a:lstStyle/>
          <a:p>
            <a:pPr defTabSz="762000" eaLnBrk="0" hangingPunct="0">
              <a:defRPr/>
            </a:pPr>
            <a:r>
              <a:rPr lang="en-US" sz="800">
                <a:solidFill>
                  <a:schemeClr val="bg1"/>
                </a:solidFill>
                <a:latin typeface="Arial" charset="0"/>
              </a:rPr>
              <a:t>© Neeraj Suri</a:t>
            </a:r>
          </a:p>
          <a:p>
            <a:pPr defTabSz="762000" eaLnBrk="0" hangingPunct="0">
              <a:defRPr/>
            </a:pPr>
            <a:r>
              <a:rPr lang="en-US" sz="800">
                <a:solidFill>
                  <a:schemeClr val="bg1"/>
                </a:solidFill>
                <a:latin typeface="Arial" charset="0"/>
              </a:rPr>
              <a:t>EU-NSF ICT March 2006</a:t>
            </a:r>
          </a:p>
        </p:txBody>
      </p:sp>
      <p:sp>
        <p:nvSpPr>
          <p:cNvPr id="8" name="Rectangle 9"/>
          <p:cNvSpPr>
            <a:spLocks noChangeArrowheads="1"/>
          </p:cNvSpPr>
          <p:nvPr/>
        </p:nvSpPr>
        <p:spPr bwMode="auto">
          <a:xfrm>
            <a:off x="0" y="6365875"/>
            <a:ext cx="9144000" cy="501650"/>
          </a:xfrm>
          <a:prstGeom prst="rect">
            <a:avLst/>
          </a:prstGeom>
          <a:solidFill>
            <a:srgbClr val="762536"/>
          </a:solidFill>
          <a:ln w="12700">
            <a:noFill/>
            <a:miter lim="800000"/>
            <a:headEnd/>
            <a:tailEnd/>
          </a:ln>
          <a:effectLst/>
        </p:spPr>
        <p:txBody>
          <a:bodyPr wrap="none" anchor="ctr"/>
          <a:lstStyle/>
          <a:p>
            <a:pPr algn="ctr" eaLnBrk="0" hangingPunct="0">
              <a:defRPr/>
            </a:pPr>
            <a:endParaRPr lang="hu-HU"/>
          </a:p>
        </p:txBody>
      </p:sp>
      <p:sp>
        <p:nvSpPr>
          <p:cNvPr id="9" name="Text Box 10"/>
          <p:cNvSpPr txBox="1">
            <a:spLocks noChangeArrowheads="1"/>
          </p:cNvSpPr>
          <p:nvPr/>
        </p:nvSpPr>
        <p:spPr bwMode="auto">
          <a:xfrm>
            <a:off x="-17463" y="6413500"/>
            <a:ext cx="3649663" cy="396875"/>
          </a:xfrm>
          <a:prstGeom prst="rect">
            <a:avLst/>
          </a:prstGeom>
          <a:noFill/>
          <a:ln w="12700" algn="ctr">
            <a:noFill/>
            <a:miter lim="800000"/>
            <a:headEnd/>
            <a:tailEnd/>
          </a:ln>
          <a:effectLst/>
        </p:spPr>
        <p:txBody>
          <a:bodyPr>
            <a:spAutoFit/>
          </a:bodyPr>
          <a:lstStyle/>
          <a:p>
            <a:pPr defTabSz="762000" eaLnBrk="0" hangingPunct="0">
              <a:defRPr/>
            </a:pPr>
            <a:r>
              <a:rPr lang="hu-HU" sz="1000" b="1" dirty="0">
                <a:solidFill>
                  <a:schemeClr val="bg1"/>
                </a:solidFill>
                <a:latin typeface="Arial" charset="0"/>
              </a:rPr>
              <a:t>Budapesti Műszaki és Gazdaságtudományi Egyetem</a:t>
            </a:r>
          </a:p>
          <a:p>
            <a:pPr defTabSz="762000" eaLnBrk="0" hangingPunct="0">
              <a:defRPr/>
            </a:pPr>
            <a:r>
              <a:rPr lang="hu-HU" sz="1000" b="1" dirty="0">
                <a:solidFill>
                  <a:schemeClr val="bg1"/>
                </a:solidFill>
                <a:latin typeface="Arial" charset="0"/>
              </a:rPr>
              <a:t>Méréstechnika és Információs Rendszerek Tanszék</a:t>
            </a:r>
          </a:p>
        </p:txBody>
      </p:sp>
      <p:pic>
        <p:nvPicPr>
          <p:cNvPr id="11" name="Picture 18" descr="muegyetem_logo_bordo"/>
          <p:cNvPicPr>
            <a:picLocks noChangeAspect="1" noChangeArrowheads="1"/>
          </p:cNvPicPr>
          <p:nvPr/>
        </p:nvPicPr>
        <p:blipFill>
          <a:blip r:embed="rId4" cstate="print"/>
          <a:srcRect/>
          <a:stretch>
            <a:fillRect/>
          </a:stretch>
        </p:blipFill>
        <p:spPr bwMode="auto">
          <a:xfrm>
            <a:off x="7456488" y="6384925"/>
            <a:ext cx="1666875" cy="473075"/>
          </a:xfrm>
          <a:prstGeom prst="rect">
            <a:avLst/>
          </a:prstGeom>
          <a:noFill/>
          <a:ln w="9525">
            <a:noFill/>
            <a:miter lim="800000"/>
            <a:headEnd/>
            <a:tailEnd/>
          </a:ln>
        </p:spPr>
      </p:pic>
      <p:sp>
        <p:nvSpPr>
          <p:cNvPr id="12" name="Rectangle 20"/>
          <p:cNvSpPr>
            <a:spLocks noChangeArrowheads="1"/>
          </p:cNvSpPr>
          <p:nvPr/>
        </p:nvSpPr>
        <p:spPr bwMode="auto">
          <a:xfrm>
            <a:off x="0" y="0"/>
            <a:ext cx="9144000" cy="501650"/>
          </a:xfrm>
          <a:prstGeom prst="rect">
            <a:avLst/>
          </a:prstGeom>
          <a:solidFill>
            <a:srgbClr val="762536"/>
          </a:solidFill>
          <a:ln w="12700">
            <a:noFill/>
            <a:miter lim="800000"/>
            <a:headEnd/>
            <a:tailEnd/>
          </a:ln>
          <a:effectLst/>
        </p:spPr>
        <p:txBody>
          <a:bodyPr wrap="none" anchor="ctr"/>
          <a:lstStyle/>
          <a:p>
            <a:pPr algn="ctr" eaLnBrk="0" hangingPunct="0">
              <a:defRPr/>
            </a:pPr>
            <a:endParaRPr lang="hu-HU"/>
          </a:p>
        </p:txBody>
      </p:sp>
      <p:sp>
        <p:nvSpPr>
          <p:cNvPr id="951299" name="Rectangle 3"/>
          <p:cNvSpPr>
            <a:spLocks noGrp="1" noChangeArrowheads="1"/>
          </p:cNvSpPr>
          <p:nvPr>
            <p:ph type="ctrTitle"/>
          </p:nvPr>
        </p:nvSpPr>
        <p:spPr>
          <a:xfrm>
            <a:off x="685800" y="1241425"/>
            <a:ext cx="7772400" cy="1470025"/>
          </a:xfrm>
          <a:noFill/>
        </p:spPr>
        <p:txBody>
          <a:bodyPr/>
          <a:lstStyle>
            <a:lvl1pPr>
              <a:defRPr/>
            </a:lvl1pPr>
          </a:lstStyle>
          <a:p>
            <a:r>
              <a:rPr lang="en-US" smtClean="0"/>
              <a:t>Click to edit Master title style</a:t>
            </a:r>
            <a:endParaRPr lang="en-US"/>
          </a:p>
        </p:txBody>
      </p:sp>
      <p:sp>
        <p:nvSpPr>
          <p:cNvPr id="951300" name="Rectangle 4"/>
          <p:cNvSpPr>
            <a:spLocks noGrp="1" noChangeArrowheads="1"/>
          </p:cNvSpPr>
          <p:nvPr>
            <p:ph type="subTitle" idx="1"/>
          </p:nvPr>
        </p:nvSpPr>
        <p:spPr>
          <a:xfrm>
            <a:off x="1371600" y="2997200"/>
            <a:ext cx="6400800" cy="1752600"/>
          </a:xfrm>
        </p:spPr>
        <p:txBody>
          <a:bodyPr/>
          <a:lstStyle>
            <a:lvl1pPr marL="0" indent="0" algn="ctr">
              <a:buFont typeface="Wingdings 2" pitchFamily="18" charset="2"/>
              <a:buNone/>
              <a:defRPr/>
            </a:lvl1pPr>
          </a:lstStyle>
          <a:p>
            <a:r>
              <a:rPr lang="en-US" smtClean="0"/>
              <a:t>Click to edit Master subtitle style</a:t>
            </a:r>
            <a:endParaRPr lang="en-US"/>
          </a:p>
        </p:txBody>
      </p:sp>
      <p:pic>
        <p:nvPicPr>
          <p:cNvPr id="13" name="Picture 2"/>
          <p:cNvPicPr>
            <a:picLocks noChangeAspect="1" noChangeArrowheads="1"/>
          </p:cNvPicPr>
          <p:nvPr userDrawn="1"/>
        </p:nvPicPr>
        <p:blipFill>
          <a:blip r:embed="rId5" cstate="print"/>
          <a:srcRect/>
          <a:stretch>
            <a:fillRect/>
          </a:stretch>
        </p:blipFill>
        <p:spPr bwMode="auto">
          <a:xfrm>
            <a:off x="3612622" y="5250846"/>
            <a:ext cx="1888860" cy="637307"/>
          </a:xfrm>
          <a:prstGeom prst="rect">
            <a:avLst/>
          </a:prstGeom>
          <a:noFill/>
          <a:ln w="9525">
            <a:noFill/>
            <a:miter lim="800000"/>
            <a:headEnd/>
            <a:tailEnd/>
          </a:ln>
          <a:effectLst/>
        </p:spPr>
      </p:pic>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u-H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u-HU"/>
          </a:p>
        </p:txBody>
      </p:sp>
      <p:sp>
        <p:nvSpPr>
          <p:cNvPr id="5" name="Dia számának helye 6"/>
          <p:cNvSpPr>
            <a:spLocks noGrp="1"/>
          </p:cNvSpPr>
          <p:nvPr>
            <p:ph type="sldNum" sz="quarter" idx="4"/>
          </p:nvPr>
        </p:nvSpPr>
        <p:spPr>
          <a:xfrm>
            <a:off x="3214678" y="6500834"/>
            <a:ext cx="2971800" cy="357166"/>
          </a:xfrm>
          <a:prstGeom prst="rect">
            <a:avLst/>
          </a:prstGeom>
        </p:spPr>
        <p:txBody>
          <a:bodyPr vert="horz" lIns="91440" tIns="45720" rIns="91440" bIns="45720" rtlCol="0" anchor="ctr"/>
          <a:lstStyle>
            <a:lvl1pPr algn="ctr">
              <a:defRPr sz="1200">
                <a:solidFill>
                  <a:schemeClr val="bg1"/>
                </a:solidFill>
                <a:latin typeface="Calibri" pitchFamily="34" charset="0"/>
                <a:cs typeface="Calibri" pitchFamily="34" charset="0"/>
              </a:defRPr>
            </a:lvl1pPr>
          </a:lstStyle>
          <a:p>
            <a:fld id="{3D86C690-4F62-4AFC-8745-06DC9BF07935}" type="slidenum">
              <a:rPr lang="hu-HU" smtClean="0"/>
              <a:pPr/>
              <a:t>‹#›</a:t>
            </a:fld>
            <a:endParaRPr lang="hu-HU"/>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small" baseline="0"/>
            </a:lvl1pPr>
          </a:lstStyle>
          <a:p>
            <a:r>
              <a:rPr lang="en-US" dirty="0" smtClean="0"/>
              <a:t>Click to edit Master title style</a:t>
            </a:r>
            <a:endParaRPr lang="hu-HU"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u-HU"/>
          </a:p>
        </p:txBody>
      </p:sp>
      <p:sp>
        <p:nvSpPr>
          <p:cNvPr id="3" name="Content Placeholder 2"/>
          <p:cNvSpPr>
            <a:spLocks noGrp="1"/>
          </p:cNvSpPr>
          <p:nvPr>
            <p:ph sz="half" idx="1"/>
          </p:nvPr>
        </p:nvSpPr>
        <p:spPr>
          <a:xfrm>
            <a:off x="304800" y="762000"/>
            <a:ext cx="4191000" cy="5562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u-HU"/>
          </a:p>
        </p:txBody>
      </p:sp>
      <p:sp>
        <p:nvSpPr>
          <p:cNvPr id="4" name="Content Placeholder 3"/>
          <p:cNvSpPr>
            <a:spLocks noGrp="1"/>
          </p:cNvSpPr>
          <p:nvPr>
            <p:ph sz="half" idx="2"/>
          </p:nvPr>
        </p:nvSpPr>
        <p:spPr>
          <a:xfrm>
            <a:off x="4648200" y="762000"/>
            <a:ext cx="4191000" cy="5562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u-HU"/>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u-HU"/>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800" b="1"/>
            </a:lvl1pPr>
          </a:lstStyle>
          <a:p>
            <a:r>
              <a:rPr lang="en-US" dirty="0" smtClean="0"/>
              <a:t>Click to edit Master title style</a:t>
            </a:r>
            <a:endParaRPr lang="hu-HU" dirty="0"/>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u-H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hu-H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hu-HU"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6" name="Rectangle 22"/>
          <p:cNvSpPr>
            <a:spLocks noChangeArrowheads="1"/>
          </p:cNvSpPr>
          <p:nvPr/>
        </p:nvSpPr>
        <p:spPr bwMode="auto">
          <a:xfrm>
            <a:off x="0" y="6477000"/>
            <a:ext cx="9144000" cy="381000"/>
          </a:xfrm>
          <a:prstGeom prst="rect">
            <a:avLst/>
          </a:prstGeom>
          <a:solidFill>
            <a:srgbClr val="762536"/>
          </a:solidFill>
          <a:ln w="9525">
            <a:noFill/>
            <a:miter lim="800000"/>
            <a:headEnd/>
            <a:tailEnd/>
          </a:ln>
          <a:effectLst/>
        </p:spPr>
        <p:txBody>
          <a:bodyPr wrap="none" anchor="ctr"/>
          <a:lstStyle/>
          <a:p>
            <a:pPr algn="ctr" eaLnBrk="0" hangingPunct="0">
              <a:defRPr/>
            </a:pPr>
            <a:endParaRPr lang="hu-HU"/>
          </a:p>
        </p:txBody>
      </p:sp>
      <p:sp>
        <p:nvSpPr>
          <p:cNvPr id="1027" name="Rectangle 5"/>
          <p:cNvSpPr>
            <a:spLocks noGrp="1" noChangeArrowheads="1"/>
          </p:cNvSpPr>
          <p:nvPr>
            <p:ph type="title"/>
          </p:nvPr>
        </p:nvSpPr>
        <p:spPr bwMode="auto">
          <a:xfrm>
            <a:off x="0" y="0"/>
            <a:ext cx="9144000" cy="638175"/>
          </a:xfrm>
          <a:prstGeom prst="rect">
            <a:avLst/>
          </a:prstGeom>
          <a:solidFill>
            <a:srgbClr val="762536"/>
          </a:solid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smtClean="0"/>
              <a:t>Title</a:t>
            </a:r>
          </a:p>
        </p:txBody>
      </p:sp>
      <p:sp>
        <p:nvSpPr>
          <p:cNvPr id="1028" name="Rectangle 6"/>
          <p:cNvSpPr>
            <a:spLocks noGrp="1" noChangeArrowheads="1"/>
          </p:cNvSpPr>
          <p:nvPr>
            <p:ph type="body" idx="1"/>
          </p:nvPr>
        </p:nvSpPr>
        <p:spPr bwMode="auto">
          <a:xfrm>
            <a:off x="304800" y="762000"/>
            <a:ext cx="8534400" cy="5562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hu-HU" smtClean="0"/>
              <a:t>Section</a:t>
            </a:r>
          </a:p>
          <a:p>
            <a:pPr lvl="1"/>
            <a:r>
              <a:rPr lang="hu-HU" smtClean="0"/>
              <a:t>Subsection</a:t>
            </a:r>
          </a:p>
          <a:p>
            <a:pPr lvl="2"/>
            <a:r>
              <a:rPr lang="hu-HU" smtClean="0"/>
              <a:t>Subsubsection</a:t>
            </a:r>
          </a:p>
          <a:p>
            <a:pPr lvl="3"/>
            <a:r>
              <a:rPr lang="hu-HU" smtClean="0"/>
              <a:t>Sub…</a:t>
            </a:r>
            <a:endParaRPr lang="en-US" smtClean="0"/>
          </a:p>
          <a:p>
            <a:pPr lvl="3"/>
            <a:endParaRPr lang="en-US" smtClean="0"/>
          </a:p>
        </p:txBody>
      </p:sp>
      <p:sp>
        <p:nvSpPr>
          <p:cNvPr id="8" name="Dia számának helye 6"/>
          <p:cNvSpPr>
            <a:spLocks noGrp="1"/>
          </p:cNvSpPr>
          <p:nvPr>
            <p:ph type="sldNum" sz="quarter" idx="4"/>
          </p:nvPr>
        </p:nvSpPr>
        <p:spPr>
          <a:xfrm>
            <a:off x="3214678" y="6500834"/>
            <a:ext cx="2971800" cy="357166"/>
          </a:xfrm>
          <a:prstGeom prst="rect">
            <a:avLst/>
          </a:prstGeom>
        </p:spPr>
        <p:txBody>
          <a:bodyPr vert="horz" lIns="91440" tIns="45720" rIns="91440" bIns="45720" rtlCol="0" anchor="ctr"/>
          <a:lstStyle>
            <a:lvl1pPr algn="ctr">
              <a:defRPr sz="1200">
                <a:solidFill>
                  <a:schemeClr val="bg1"/>
                </a:solidFill>
                <a:latin typeface="Calibri" pitchFamily="34" charset="0"/>
                <a:cs typeface="Calibri" pitchFamily="34" charset="0"/>
              </a:defRPr>
            </a:lvl1pPr>
          </a:lstStyle>
          <a:p>
            <a:fld id="{3D86C690-4F62-4AFC-8745-06DC9BF07935}" type="slidenum">
              <a:rPr lang="hu-HU" smtClean="0"/>
              <a:pPr/>
              <a:t>‹#›</a:t>
            </a:fld>
            <a:endParaRPr lang="hu-HU"/>
          </a:p>
        </p:txBody>
      </p:sp>
      <p:pic>
        <p:nvPicPr>
          <p:cNvPr id="9" name="Picture 41" descr="muegyetem_logo_bordo"/>
          <p:cNvPicPr>
            <a:picLocks noChangeAspect="1" noChangeArrowheads="1"/>
          </p:cNvPicPr>
          <p:nvPr userDrawn="1"/>
        </p:nvPicPr>
        <p:blipFill>
          <a:blip r:embed="rId10" cstate="print"/>
          <a:srcRect/>
          <a:stretch>
            <a:fillRect/>
          </a:stretch>
        </p:blipFill>
        <p:spPr bwMode="auto">
          <a:xfrm>
            <a:off x="0" y="6486299"/>
            <a:ext cx="1269711" cy="360000"/>
          </a:xfrm>
          <a:prstGeom prst="rect">
            <a:avLst/>
          </a:prstGeom>
          <a:noFill/>
        </p:spPr>
      </p:pic>
      <p:pic>
        <p:nvPicPr>
          <p:cNvPr id="10" name="Kép 9" descr="ftsrg_logo_new-transparent.png"/>
          <p:cNvPicPr>
            <a:picLocks noChangeAspect="1"/>
          </p:cNvPicPr>
          <p:nvPr userDrawn="1"/>
        </p:nvPicPr>
        <p:blipFill>
          <a:blip r:embed="rId11" cstate="print"/>
          <a:stretch>
            <a:fillRect/>
          </a:stretch>
        </p:blipFill>
        <p:spPr>
          <a:xfrm>
            <a:off x="8040735" y="6498024"/>
            <a:ext cx="1066973" cy="360000"/>
          </a:xfrm>
          <a:prstGeom prst="rect">
            <a:avLst/>
          </a:prstGeom>
        </p:spPr>
      </p:pic>
    </p:spTree>
  </p:cSld>
  <p:clrMap bg1="lt1" tx1="dk1" bg2="lt2" tx2="dk2" accent1="accent1" accent2="accent2" accent3="accent3" accent4="accent4" accent5="accent5" accent6="accent6" hlink="hlink" folHlink="folHlink"/>
  <p:sldLayoutIdLst>
    <p:sldLayoutId id="2147483657" r:id="rId1"/>
    <p:sldLayoutId id="2147483656" r:id="rId2"/>
    <p:sldLayoutId id="2147483655" r:id="rId3"/>
    <p:sldLayoutId id="2147483654" r:id="rId4"/>
    <p:sldLayoutId id="2147483653" r:id="rId5"/>
    <p:sldLayoutId id="2147483652" r:id="rId6"/>
    <p:sldLayoutId id="2147483651" r:id="rId7"/>
    <p:sldLayoutId id="2147483650" r:id="rId8"/>
  </p:sldLayoutIdLst>
  <p:transition/>
  <p:timing>
    <p:tnLst>
      <p:par>
        <p:cTn id="1" dur="indefinite" restart="never" nodeType="tmRoot"/>
      </p:par>
    </p:tnLst>
  </p:timing>
  <p:hf hdr="0" ftr="0" dt="0"/>
  <p:txStyles>
    <p:titleStyle>
      <a:lvl1pPr algn="ctr" defTabSz="762000" rtl="0" eaLnBrk="0" fontAlgn="base" hangingPunct="0">
        <a:spcBef>
          <a:spcPct val="0"/>
        </a:spcBef>
        <a:spcAft>
          <a:spcPct val="0"/>
        </a:spcAft>
        <a:defRPr sz="3200">
          <a:solidFill>
            <a:schemeClr val="bg1"/>
          </a:solidFill>
          <a:latin typeface="+mj-lt"/>
          <a:ea typeface="+mj-ea"/>
          <a:cs typeface="+mj-cs"/>
        </a:defRPr>
      </a:lvl1pPr>
      <a:lvl2pPr algn="ctr" defTabSz="762000" rtl="0" eaLnBrk="0" fontAlgn="base" hangingPunct="0">
        <a:spcBef>
          <a:spcPct val="0"/>
        </a:spcBef>
        <a:spcAft>
          <a:spcPct val="0"/>
        </a:spcAft>
        <a:defRPr sz="3200">
          <a:solidFill>
            <a:schemeClr val="bg1"/>
          </a:solidFill>
          <a:latin typeface="Verdana" pitchFamily="34" charset="0"/>
        </a:defRPr>
      </a:lvl2pPr>
      <a:lvl3pPr algn="ctr" defTabSz="762000" rtl="0" eaLnBrk="0" fontAlgn="base" hangingPunct="0">
        <a:spcBef>
          <a:spcPct val="0"/>
        </a:spcBef>
        <a:spcAft>
          <a:spcPct val="0"/>
        </a:spcAft>
        <a:defRPr sz="3200">
          <a:solidFill>
            <a:schemeClr val="bg1"/>
          </a:solidFill>
          <a:latin typeface="Verdana" pitchFamily="34" charset="0"/>
        </a:defRPr>
      </a:lvl3pPr>
      <a:lvl4pPr algn="ctr" defTabSz="762000" rtl="0" eaLnBrk="0" fontAlgn="base" hangingPunct="0">
        <a:spcBef>
          <a:spcPct val="0"/>
        </a:spcBef>
        <a:spcAft>
          <a:spcPct val="0"/>
        </a:spcAft>
        <a:defRPr sz="3200">
          <a:solidFill>
            <a:schemeClr val="bg1"/>
          </a:solidFill>
          <a:latin typeface="Verdana" pitchFamily="34" charset="0"/>
        </a:defRPr>
      </a:lvl4pPr>
      <a:lvl5pPr algn="ctr" defTabSz="762000" rtl="0" eaLnBrk="0" fontAlgn="base" hangingPunct="0">
        <a:spcBef>
          <a:spcPct val="0"/>
        </a:spcBef>
        <a:spcAft>
          <a:spcPct val="0"/>
        </a:spcAft>
        <a:defRPr sz="3200">
          <a:solidFill>
            <a:schemeClr val="bg1"/>
          </a:solidFill>
          <a:latin typeface="Verdana" pitchFamily="34" charset="0"/>
        </a:defRPr>
      </a:lvl5pPr>
      <a:lvl6pPr marL="457200" algn="ctr" defTabSz="762000" rtl="0" eaLnBrk="1" fontAlgn="base" hangingPunct="1">
        <a:spcBef>
          <a:spcPct val="0"/>
        </a:spcBef>
        <a:spcAft>
          <a:spcPct val="0"/>
        </a:spcAft>
        <a:defRPr sz="3200">
          <a:solidFill>
            <a:schemeClr val="bg1"/>
          </a:solidFill>
          <a:latin typeface="Verdana" pitchFamily="34" charset="0"/>
        </a:defRPr>
      </a:lvl6pPr>
      <a:lvl7pPr marL="914400" algn="ctr" defTabSz="762000" rtl="0" eaLnBrk="1" fontAlgn="base" hangingPunct="1">
        <a:spcBef>
          <a:spcPct val="0"/>
        </a:spcBef>
        <a:spcAft>
          <a:spcPct val="0"/>
        </a:spcAft>
        <a:defRPr sz="3200">
          <a:solidFill>
            <a:schemeClr val="bg1"/>
          </a:solidFill>
          <a:latin typeface="Verdana" pitchFamily="34" charset="0"/>
        </a:defRPr>
      </a:lvl7pPr>
      <a:lvl8pPr marL="1371600" algn="ctr" defTabSz="762000" rtl="0" eaLnBrk="1" fontAlgn="base" hangingPunct="1">
        <a:spcBef>
          <a:spcPct val="0"/>
        </a:spcBef>
        <a:spcAft>
          <a:spcPct val="0"/>
        </a:spcAft>
        <a:defRPr sz="3200">
          <a:solidFill>
            <a:schemeClr val="bg1"/>
          </a:solidFill>
          <a:latin typeface="Verdana" pitchFamily="34" charset="0"/>
        </a:defRPr>
      </a:lvl8pPr>
      <a:lvl9pPr marL="1828800" algn="ctr" defTabSz="762000" rtl="0" eaLnBrk="1" fontAlgn="base" hangingPunct="1">
        <a:spcBef>
          <a:spcPct val="0"/>
        </a:spcBef>
        <a:spcAft>
          <a:spcPct val="0"/>
        </a:spcAft>
        <a:defRPr sz="3200">
          <a:solidFill>
            <a:schemeClr val="bg1"/>
          </a:solidFill>
          <a:latin typeface="Verdana" pitchFamily="34" charset="0"/>
        </a:defRPr>
      </a:lvl9pPr>
    </p:titleStyle>
    <p:bodyStyle>
      <a:lvl1pPr marL="342900" indent="-342900" algn="l" rtl="0" eaLnBrk="0" fontAlgn="base" hangingPunct="0">
        <a:spcBef>
          <a:spcPct val="20000"/>
        </a:spcBef>
        <a:spcAft>
          <a:spcPct val="0"/>
        </a:spcAft>
        <a:buClr>
          <a:srgbClr val="762536"/>
        </a:buClr>
        <a:buFont typeface="Wingdings 2" pitchFamily="18" charset="2"/>
        <a:buChar char="¡"/>
        <a:defRPr sz="3200">
          <a:solidFill>
            <a:srgbClr val="000000"/>
          </a:solidFill>
          <a:latin typeface="+mn-lt"/>
          <a:ea typeface="+mn-ea"/>
          <a:cs typeface="+mn-cs"/>
        </a:defRPr>
      </a:lvl1pPr>
      <a:lvl2pPr marL="742950" indent="-285750" algn="l" rtl="0" eaLnBrk="0" fontAlgn="base" hangingPunct="0">
        <a:spcBef>
          <a:spcPct val="20000"/>
        </a:spcBef>
        <a:spcAft>
          <a:spcPct val="0"/>
        </a:spcAft>
        <a:buClr>
          <a:srgbClr val="762536"/>
        </a:buClr>
        <a:buFont typeface="Arial" charset="0"/>
        <a:buChar char="−"/>
        <a:defRPr sz="2800">
          <a:solidFill>
            <a:srgbClr val="000000"/>
          </a:solidFill>
          <a:latin typeface="+mn-lt"/>
        </a:defRPr>
      </a:lvl2pPr>
      <a:lvl3pPr marL="1143000" indent="-228600" algn="l" rtl="0" eaLnBrk="0" fontAlgn="base" hangingPunct="0">
        <a:spcBef>
          <a:spcPct val="20000"/>
        </a:spcBef>
        <a:spcAft>
          <a:spcPct val="0"/>
        </a:spcAft>
        <a:buClr>
          <a:srgbClr val="762536"/>
        </a:buClr>
        <a:buFont typeface="Arial" charset="0"/>
        <a:buChar char="●"/>
        <a:defRPr sz="2400">
          <a:solidFill>
            <a:srgbClr val="000000"/>
          </a:solidFill>
          <a:latin typeface="+mn-lt"/>
        </a:defRPr>
      </a:lvl3pPr>
      <a:lvl4pPr marL="1600200" indent="-228600" algn="l" rtl="0" eaLnBrk="0" fontAlgn="base" hangingPunct="0">
        <a:spcBef>
          <a:spcPct val="20000"/>
        </a:spcBef>
        <a:spcAft>
          <a:spcPct val="0"/>
        </a:spcAft>
        <a:buClr>
          <a:srgbClr val="762536"/>
        </a:buClr>
        <a:buFont typeface="Wingdings 2" pitchFamily="18" charset="2"/>
        <a:buChar char="¤"/>
        <a:defRPr sz="2000">
          <a:solidFill>
            <a:srgbClr val="000000"/>
          </a:solidFill>
          <a:latin typeface="+mn-lt"/>
        </a:defRPr>
      </a:lvl4pPr>
      <a:lvl5pPr marL="2057400" indent="-228600" algn="l" defTabSz="762000" rtl="0" eaLnBrk="0" fontAlgn="base" hangingPunct="0">
        <a:spcBef>
          <a:spcPct val="20000"/>
        </a:spcBef>
        <a:spcAft>
          <a:spcPct val="0"/>
        </a:spcAft>
        <a:buSzPct val="100000"/>
        <a:buChar char="•"/>
        <a:defRPr sz="1600">
          <a:solidFill>
            <a:schemeClr val="tx1"/>
          </a:solidFill>
          <a:effectLst>
            <a:outerShdw blurRad="38100" dist="38100" dir="2700000" algn="tl">
              <a:srgbClr val="C0C0C0"/>
            </a:outerShdw>
          </a:effectLst>
          <a:latin typeface="Arial Narrow" pitchFamily="34" charset="0"/>
        </a:defRPr>
      </a:lvl5pPr>
      <a:lvl6pPr marL="2514600" indent="-228600" algn="l" defTabSz="762000" rtl="0" eaLnBrk="1" fontAlgn="base" hangingPunct="1">
        <a:spcBef>
          <a:spcPct val="20000"/>
        </a:spcBef>
        <a:spcAft>
          <a:spcPct val="0"/>
        </a:spcAft>
        <a:buSzPct val="100000"/>
        <a:buChar char="•"/>
        <a:defRPr sz="1600">
          <a:solidFill>
            <a:schemeClr val="tx1"/>
          </a:solidFill>
          <a:effectLst>
            <a:outerShdw blurRad="38100" dist="38100" dir="2700000" algn="tl">
              <a:srgbClr val="C0C0C0"/>
            </a:outerShdw>
          </a:effectLst>
          <a:latin typeface="Arial Narrow" pitchFamily="34" charset="0"/>
        </a:defRPr>
      </a:lvl6pPr>
      <a:lvl7pPr marL="2971800" indent="-228600" algn="l" defTabSz="762000" rtl="0" eaLnBrk="1" fontAlgn="base" hangingPunct="1">
        <a:spcBef>
          <a:spcPct val="20000"/>
        </a:spcBef>
        <a:spcAft>
          <a:spcPct val="0"/>
        </a:spcAft>
        <a:buSzPct val="100000"/>
        <a:buChar char="•"/>
        <a:defRPr sz="1600">
          <a:solidFill>
            <a:schemeClr val="tx1"/>
          </a:solidFill>
          <a:effectLst>
            <a:outerShdw blurRad="38100" dist="38100" dir="2700000" algn="tl">
              <a:srgbClr val="C0C0C0"/>
            </a:outerShdw>
          </a:effectLst>
          <a:latin typeface="Arial Narrow" pitchFamily="34" charset="0"/>
        </a:defRPr>
      </a:lvl7pPr>
      <a:lvl8pPr marL="3429000" indent="-228600" algn="l" defTabSz="762000" rtl="0" eaLnBrk="1" fontAlgn="base" hangingPunct="1">
        <a:spcBef>
          <a:spcPct val="20000"/>
        </a:spcBef>
        <a:spcAft>
          <a:spcPct val="0"/>
        </a:spcAft>
        <a:buSzPct val="100000"/>
        <a:buChar char="•"/>
        <a:defRPr sz="1600">
          <a:solidFill>
            <a:schemeClr val="tx1"/>
          </a:solidFill>
          <a:effectLst>
            <a:outerShdw blurRad="38100" dist="38100" dir="2700000" algn="tl">
              <a:srgbClr val="C0C0C0"/>
            </a:outerShdw>
          </a:effectLst>
          <a:latin typeface="Arial Narrow" pitchFamily="34" charset="0"/>
        </a:defRPr>
      </a:lvl8pPr>
      <a:lvl9pPr marL="3886200" indent="-228600" algn="l" defTabSz="762000" rtl="0" eaLnBrk="1" fontAlgn="base" hangingPunct="1">
        <a:spcBef>
          <a:spcPct val="20000"/>
        </a:spcBef>
        <a:spcAft>
          <a:spcPct val="0"/>
        </a:spcAft>
        <a:buSzPct val="100000"/>
        <a:buChar char="•"/>
        <a:defRPr sz="1600">
          <a:solidFill>
            <a:schemeClr val="tx1"/>
          </a:solidFill>
          <a:effectLst>
            <a:outerShdw blurRad="38100" dist="38100" dir="2700000" algn="tl">
              <a:srgbClr val="C0C0C0"/>
            </a:outerShdw>
          </a:effectLst>
          <a:latin typeface="Arial Narrow" pitchFamily="34" charset="0"/>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mit.bme.hu/~micskeiz"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academicresourcecenter.net/curriculum/pfv.aspx?ID=6191"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ubtitle 5"/>
          <p:cNvSpPr>
            <a:spLocks noGrp="1"/>
          </p:cNvSpPr>
          <p:nvPr>
            <p:ph type="subTitle" idx="1"/>
          </p:nvPr>
        </p:nvSpPr>
        <p:spPr/>
        <p:txBody>
          <a:bodyPr/>
          <a:lstStyle/>
          <a:p>
            <a:r>
              <a:rPr lang="en-US" sz="2400" dirty="0" smtClean="0"/>
              <a:t>Zoltán Micskei</a:t>
            </a:r>
          </a:p>
          <a:p>
            <a:r>
              <a:rPr lang="en-US" sz="2200" dirty="0" smtClean="0">
                <a:hlinkClick r:id="rId3"/>
              </a:rPr>
              <a:t>http://www.mit.bme.hu/~micskeiz</a:t>
            </a:r>
            <a:endParaRPr lang="en-US" sz="2200" dirty="0" smtClean="0"/>
          </a:p>
        </p:txBody>
      </p:sp>
      <p:sp>
        <p:nvSpPr>
          <p:cNvPr id="5" name="Rectangle 2"/>
          <p:cNvSpPr txBox="1">
            <a:spLocks noChangeArrowheads="1"/>
          </p:cNvSpPr>
          <p:nvPr/>
        </p:nvSpPr>
        <p:spPr bwMode="auto">
          <a:xfrm>
            <a:off x="777146" y="1075257"/>
            <a:ext cx="7772400" cy="1470025"/>
          </a:xfrm>
          <a:prstGeom prst="rect">
            <a:avLst/>
          </a:prstGeom>
          <a:solidFill>
            <a:schemeClr val="tx1"/>
          </a:solidFill>
          <a:ln w="12700">
            <a:noFill/>
            <a:miter lim="800000"/>
            <a:headEnd/>
            <a:tailEnd/>
          </a:ln>
          <a:effectLst/>
        </p:spPr>
        <p:txBody>
          <a:bodyPr vert="horz" wrap="square" lIns="90488" tIns="44450" rIns="90488" bIns="44450" numCol="1" anchor="ctr" anchorCtr="0" compatLnSpc="1">
            <a:prstTxWarp prst="textNoShape">
              <a:avLst/>
            </a:prstTxWarp>
          </a:bodyPr>
          <a:lstStyle/>
          <a:p>
            <a:pPr algn="ctr" defTabSz="762000"/>
            <a:r>
              <a:rPr lang="en-US" sz="4000" kern="0" cap="small" smtClean="0">
                <a:solidFill>
                  <a:schemeClr val="bg1"/>
                </a:solidFill>
                <a:latin typeface="+mj-lt"/>
                <a:ea typeface="+mj-ea"/>
                <a:cs typeface="+mj-cs"/>
              </a:rPr>
              <a:t>Security Subsystem in Windows</a:t>
            </a:r>
          </a:p>
        </p:txBody>
      </p:sp>
      <p:sp>
        <p:nvSpPr>
          <p:cNvPr id="6" name="TextBox 5"/>
          <p:cNvSpPr txBox="1"/>
          <p:nvPr/>
        </p:nvSpPr>
        <p:spPr>
          <a:xfrm>
            <a:off x="0" y="0"/>
            <a:ext cx="9144000" cy="492443"/>
          </a:xfrm>
          <a:prstGeom prst="rect">
            <a:avLst/>
          </a:prstGeom>
          <a:noFill/>
        </p:spPr>
        <p:txBody>
          <a:bodyPr wrap="square" rtlCol="0">
            <a:spAutoFit/>
          </a:bodyPr>
          <a:lstStyle/>
          <a:p>
            <a:pPr algn="ctr"/>
            <a:r>
              <a:rPr lang="en-US" sz="2600" smtClean="0">
                <a:solidFill>
                  <a:schemeClr val="bg1"/>
                </a:solidFill>
                <a:latin typeface="+mj-lt"/>
                <a:ea typeface="+mj-ea"/>
                <a:cs typeface="+mj-cs"/>
              </a:rPr>
              <a:t>Operating Systems</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smtClean="0"/>
              <a:t>Authentication – Access token</a:t>
            </a:r>
            <a:endParaRPr lang="en-US" noProof="0"/>
          </a:p>
        </p:txBody>
      </p:sp>
      <p:sp>
        <p:nvSpPr>
          <p:cNvPr id="3" name="Content Placeholder 2"/>
          <p:cNvSpPr>
            <a:spLocks noGrp="1"/>
          </p:cNvSpPr>
          <p:nvPr>
            <p:ph idx="1"/>
          </p:nvPr>
        </p:nvSpPr>
        <p:spPr>
          <a:xfrm>
            <a:off x="304800" y="5005136"/>
            <a:ext cx="8534400" cy="1319463"/>
          </a:xfrm>
        </p:spPr>
        <p:txBody>
          <a:bodyPr/>
          <a:lstStyle/>
          <a:p>
            <a:r>
              <a:rPr lang="en-US" noProof="0" smtClean="0"/>
              <a:t>Impersonation</a:t>
            </a:r>
            <a:endParaRPr lang="en-US" noProof="0"/>
          </a:p>
        </p:txBody>
      </p:sp>
      <p:pic>
        <p:nvPicPr>
          <p:cNvPr id="117762" name="Picture 2"/>
          <p:cNvPicPr>
            <a:picLocks noChangeAspect="1" noChangeArrowheads="1"/>
          </p:cNvPicPr>
          <p:nvPr/>
        </p:nvPicPr>
        <p:blipFill>
          <a:blip r:embed="rId3" cstate="print"/>
          <a:srcRect/>
          <a:stretch>
            <a:fillRect/>
          </a:stretch>
        </p:blipFill>
        <p:spPr bwMode="auto">
          <a:xfrm>
            <a:off x="321700" y="890337"/>
            <a:ext cx="7969469" cy="3429000"/>
          </a:xfrm>
          <a:prstGeom prst="rect">
            <a:avLst/>
          </a:prstGeom>
          <a:noFill/>
          <a:ln w="9525">
            <a:noFill/>
            <a:miter lim="800000"/>
            <a:headEnd/>
            <a:tailEnd/>
          </a:ln>
          <a:effectLst/>
        </p:spPr>
      </p:pic>
      <p:sp>
        <p:nvSpPr>
          <p:cNvPr id="4" name="Dia számának helye 3"/>
          <p:cNvSpPr>
            <a:spLocks noGrp="1"/>
          </p:cNvSpPr>
          <p:nvPr>
            <p:ph type="sldNum" sz="quarter" idx="4"/>
          </p:nvPr>
        </p:nvSpPr>
        <p:spPr/>
        <p:txBody>
          <a:bodyPr/>
          <a:lstStyle/>
          <a:p>
            <a:fld id="{3D86C690-4F62-4AFC-8745-06DC9BF07935}" type="slidenum">
              <a:rPr lang="hu-HU" smtClean="0"/>
              <a:pPr/>
              <a:t>10</a:t>
            </a:fld>
            <a:endParaRPr lang="hu-HU"/>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2769" name="Title 3"/>
          <p:cNvSpPr>
            <a:spLocks noGrp="1"/>
          </p:cNvSpPr>
          <p:nvPr>
            <p:ph type="title" idx="4294967295"/>
          </p:nvPr>
        </p:nvSpPr>
        <p:spPr>
          <a:xfrm>
            <a:off x="457201" y="273050"/>
            <a:ext cx="1431758" cy="1162050"/>
          </a:xfrm>
        </p:spPr>
        <p:txBody>
          <a:bodyPr anchor="ctr"/>
          <a:lstStyle/>
          <a:p>
            <a:pPr eaLnBrk="1" hangingPunct="1"/>
            <a:r>
              <a:rPr lang="en-US" sz="2800" b="1" noProof="0" smtClean="0"/>
              <a:t>DEMO</a:t>
            </a:r>
          </a:p>
        </p:txBody>
      </p:sp>
      <p:sp>
        <p:nvSpPr>
          <p:cNvPr id="32770" name="Content Placeholder 4"/>
          <p:cNvSpPr>
            <a:spLocks noGrp="1"/>
          </p:cNvSpPr>
          <p:nvPr>
            <p:ph idx="4294967295"/>
          </p:nvPr>
        </p:nvSpPr>
        <p:spPr>
          <a:xfrm>
            <a:off x="493713" y="1627188"/>
            <a:ext cx="8305800" cy="3730625"/>
          </a:xfrm>
        </p:spPr>
        <p:txBody>
          <a:bodyPr/>
          <a:lstStyle/>
          <a:p>
            <a:pPr eaLnBrk="1" hangingPunct="1"/>
            <a:r>
              <a:rPr lang="en-US" noProof="0" dirty="0" smtClean="0">
                <a:sym typeface="Wingdings" pitchFamily="2" charset="2"/>
              </a:rPr>
              <a:t>registry</a:t>
            </a:r>
          </a:p>
          <a:p>
            <a:pPr lvl="1" eaLnBrk="1" hangingPunct="1"/>
            <a:r>
              <a:rPr lang="en-US" noProof="0" dirty="0" smtClean="0">
                <a:latin typeface="Consolas" pitchFamily="49" charset="0"/>
                <a:cs typeface="Consolas" pitchFamily="49" charset="0"/>
                <a:sym typeface="Wingdings" pitchFamily="2" charset="2"/>
              </a:rPr>
              <a:t>HKEY_LOCAL_MACHINE\SAM</a:t>
            </a:r>
          </a:p>
          <a:p>
            <a:pPr eaLnBrk="1" hangingPunct="1"/>
            <a:r>
              <a:rPr lang="en-US" noProof="0" dirty="0" smtClean="0">
                <a:sym typeface="Wingdings" pitchFamily="2" charset="2"/>
              </a:rPr>
              <a:t>viewing: </a:t>
            </a:r>
            <a:r>
              <a:rPr lang="en-US" noProof="0" dirty="0" err="1" smtClean="0">
                <a:latin typeface="Consolas" pitchFamily="49" charset="0"/>
                <a:cs typeface="Consolas" pitchFamily="49" charset="0"/>
              </a:rPr>
              <a:t>psexec</a:t>
            </a:r>
            <a:r>
              <a:rPr lang="en-US" noProof="0" dirty="0" smtClean="0">
                <a:latin typeface="Consolas" pitchFamily="49" charset="0"/>
                <a:cs typeface="Consolas" pitchFamily="49" charset="0"/>
              </a:rPr>
              <a:t> –s –</a:t>
            </a:r>
            <a:r>
              <a:rPr lang="en-US" noProof="0" dirty="0" err="1" smtClean="0">
                <a:latin typeface="Consolas" pitchFamily="49" charset="0"/>
                <a:cs typeface="Consolas" pitchFamily="49" charset="0"/>
              </a:rPr>
              <a:t>i</a:t>
            </a:r>
            <a:r>
              <a:rPr lang="en-US" noProof="0" dirty="0" smtClean="0">
                <a:latin typeface="Consolas" pitchFamily="49" charset="0"/>
                <a:cs typeface="Consolas" pitchFamily="49" charset="0"/>
              </a:rPr>
              <a:t> regedit.exe</a:t>
            </a:r>
            <a:endParaRPr lang="en-US" noProof="0" dirty="0" smtClean="0">
              <a:latin typeface="Consolas" pitchFamily="49" charset="0"/>
              <a:cs typeface="Consolas" pitchFamily="49" charset="0"/>
              <a:sym typeface="Wingdings" pitchFamily="2" charset="2"/>
            </a:endParaRPr>
          </a:p>
          <a:p>
            <a:pPr eaLnBrk="1" hangingPunct="1"/>
            <a:endParaRPr lang="en-US" sz="2800" noProof="0" dirty="0" smtClean="0"/>
          </a:p>
          <a:p>
            <a:endParaRPr lang="en-US" sz="2800" noProof="0" dirty="0" smtClean="0"/>
          </a:p>
        </p:txBody>
      </p:sp>
      <p:sp>
        <p:nvSpPr>
          <p:cNvPr id="32771" name="Text Placeholder 5"/>
          <p:cNvSpPr>
            <a:spLocks noGrp="1"/>
          </p:cNvSpPr>
          <p:nvPr>
            <p:ph type="body" sz="half" idx="4294967295"/>
          </p:nvPr>
        </p:nvSpPr>
        <p:spPr>
          <a:xfrm>
            <a:off x="2141621" y="373063"/>
            <a:ext cx="6381667" cy="974474"/>
          </a:xfrm>
        </p:spPr>
        <p:txBody>
          <a:bodyPr anchor="ctr"/>
          <a:lstStyle/>
          <a:p>
            <a:pPr marL="0" indent="0" eaLnBrk="1" hangingPunct="1">
              <a:lnSpc>
                <a:spcPct val="90000"/>
              </a:lnSpc>
              <a:buFont typeface="Wingdings 2" pitchFamily="18" charset="2"/>
              <a:buNone/>
            </a:pPr>
            <a:r>
              <a:rPr lang="en-US" noProof="0" smtClean="0"/>
              <a:t>Security Account Manager DB</a:t>
            </a:r>
          </a:p>
        </p:txBody>
      </p:sp>
      <p:pic>
        <p:nvPicPr>
          <p:cNvPr id="5" name="Picture 4"/>
          <p:cNvPicPr/>
          <p:nvPr/>
        </p:nvPicPr>
        <p:blipFill>
          <a:blip r:embed="rId3" cstate="print"/>
          <a:srcRect/>
          <a:stretch>
            <a:fillRect/>
          </a:stretch>
        </p:blipFill>
        <p:spPr bwMode="auto">
          <a:xfrm>
            <a:off x="498877" y="3501831"/>
            <a:ext cx="8127773" cy="2562089"/>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noChangeArrowheads="1"/>
          </p:cNvSpPr>
          <p:nvPr>
            <p:ph type="title"/>
          </p:nvPr>
        </p:nvSpPr>
        <p:spPr/>
        <p:txBody>
          <a:bodyPr/>
          <a:lstStyle/>
          <a:p>
            <a:r>
              <a:rPr lang="en-US" noProof="0" smtClean="0"/>
              <a:t>Security tasks in Windows</a:t>
            </a:r>
          </a:p>
        </p:txBody>
      </p:sp>
      <p:sp>
        <p:nvSpPr>
          <p:cNvPr id="29698" name="Rectangle 3"/>
          <p:cNvSpPr>
            <a:spLocks noGrp="1" noChangeArrowheads="1"/>
          </p:cNvSpPr>
          <p:nvPr>
            <p:ph type="body" idx="1"/>
          </p:nvPr>
        </p:nvSpPr>
        <p:spPr/>
        <p:txBody>
          <a:bodyPr/>
          <a:lstStyle/>
          <a:p>
            <a:endParaRPr lang="en-US" noProof="0" smtClean="0"/>
          </a:p>
          <a:p>
            <a:r>
              <a:rPr lang="en-US" noProof="0" smtClean="0"/>
              <a:t>Authentication</a:t>
            </a:r>
          </a:p>
          <a:p>
            <a:pPr lvl="1"/>
            <a:r>
              <a:rPr lang="en-US" noProof="0" smtClean="0"/>
              <a:t>Has / Knows / Is</a:t>
            </a:r>
          </a:p>
          <a:p>
            <a:pPr lvl="1"/>
            <a:r>
              <a:rPr lang="en-US" noProof="0" smtClean="0"/>
              <a:t>E.g. logon screen, password popup</a:t>
            </a:r>
          </a:p>
          <a:p>
            <a:r>
              <a:rPr lang="en-US" b="1" noProof="0" smtClean="0"/>
              <a:t>Authorization</a:t>
            </a:r>
          </a:p>
          <a:p>
            <a:pPr lvl="1"/>
            <a:r>
              <a:rPr lang="en-US" b="1" noProof="0" smtClean="0"/>
              <a:t>Principle: </a:t>
            </a:r>
            <a:r>
              <a:rPr lang="en-US" b="1" i="1" noProof="0" smtClean="0"/>
              <a:t>Role</a:t>
            </a:r>
            <a:r>
              <a:rPr lang="en-US" b="1" noProof="0" smtClean="0"/>
              <a:t> based access control</a:t>
            </a:r>
          </a:p>
          <a:p>
            <a:pPr lvl="1"/>
            <a:r>
              <a:rPr lang="en-US" b="1" noProof="0" smtClean="0"/>
              <a:t>E.g. access control lists</a:t>
            </a:r>
          </a:p>
          <a:p>
            <a:r>
              <a:rPr lang="en-US" noProof="0" smtClean="0"/>
              <a:t>Auditing</a:t>
            </a:r>
          </a:p>
          <a:p>
            <a:pPr lvl="1"/>
            <a:r>
              <a:rPr lang="en-US" noProof="0" smtClean="0"/>
              <a:t>Audit logging</a:t>
            </a:r>
          </a:p>
        </p:txBody>
      </p:sp>
      <p:sp>
        <p:nvSpPr>
          <p:cNvPr id="2" name="Dia számának helye 1"/>
          <p:cNvSpPr>
            <a:spLocks noGrp="1"/>
          </p:cNvSpPr>
          <p:nvPr>
            <p:ph type="sldNum" sz="quarter" idx="4"/>
          </p:nvPr>
        </p:nvSpPr>
        <p:spPr/>
        <p:txBody>
          <a:bodyPr/>
          <a:lstStyle/>
          <a:p>
            <a:fld id="{3D86C690-4F62-4AFC-8745-06DC9BF07935}" type="slidenum">
              <a:rPr lang="hu-HU" smtClean="0"/>
              <a:pPr/>
              <a:t>12</a:t>
            </a:fld>
            <a:endParaRPr lang="hu-HU"/>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Categorizing authorization </a:t>
            </a:r>
            <a:r>
              <a:rPr lang="en-US" dirty="0" smtClean="0"/>
              <a:t>(see prev. lecture)</a:t>
            </a:r>
            <a:endParaRPr lang="en-US" dirty="0"/>
          </a:p>
        </p:txBody>
      </p:sp>
      <p:sp>
        <p:nvSpPr>
          <p:cNvPr id="3" name="Dia számának helye 2"/>
          <p:cNvSpPr>
            <a:spLocks noGrp="1"/>
          </p:cNvSpPr>
          <p:nvPr>
            <p:ph type="sldNum" sz="quarter" idx="4"/>
          </p:nvPr>
        </p:nvSpPr>
        <p:spPr/>
        <p:txBody>
          <a:bodyPr/>
          <a:lstStyle/>
          <a:p>
            <a:fld id="{3D86C690-4F62-4AFC-8745-06DC9BF07935}" type="slidenum">
              <a:rPr lang="hu-HU" smtClean="0"/>
              <a:pPr/>
              <a:t>13</a:t>
            </a:fld>
            <a:endParaRPr lang="hu-HU"/>
          </a:p>
        </p:txBody>
      </p:sp>
      <p:graphicFrame>
        <p:nvGraphicFramePr>
          <p:cNvPr id="7" name="Content Placeholder 3"/>
          <p:cNvGraphicFramePr>
            <a:graphicFrameLocks/>
          </p:cNvGraphicFramePr>
          <p:nvPr>
            <p:extLst>
              <p:ext uri="{D42A27DB-BD31-4B8C-83A1-F6EECF244321}">
                <p14:modId xmlns:p14="http://schemas.microsoft.com/office/powerpoint/2010/main" val="1027426607"/>
              </p:ext>
            </p:extLst>
          </p:nvPr>
        </p:nvGraphicFramePr>
        <p:xfrm>
          <a:off x="457200" y="914400"/>
          <a:ext cx="8534400" cy="5562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Authorization - </a:t>
            </a:r>
            <a:r>
              <a:rPr lang="en-US" dirty="0" smtClean="0"/>
              <a:t>Compulsoriness</a:t>
            </a:r>
            <a:endParaRPr lang="en-US" noProof="0" dirty="0"/>
          </a:p>
        </p:txBody>
      </p:sp>
      <p:sp>
        <p:nvSpPr>
          <p:cNvPr id="3" name="Content Placeholder 2"/>
          <p:cNvSpPr>
            <a:spLocks noGrp="1"/>
          </p:cNvSpPr>
          <p:nvPr>
            <p:ph idx="1"/>
          </p:nvPr>
        </p:nvSpPr>
        <p:spPr/>
        <p:txBody>
          <a:bodyPr/>
          <a:lstStyle/>
          <a:p>
            <a:endParaRPr lang="en-US" noProof="0" dirty="0" smtClean="0"/>
          </a:p>
          <a:p>
            <a:r>
              <a:rPr lang="en-US" noProof="0" dirty="0" smtClean="0"/>
              <a:t>Classical concepts (US </a:t>
            </a:r>
            <a:r>
              <a:rPr lang="en-US" noProof="0" dirty="0" err="1" smtClean="0"/>
              <a:t>DoD</a:t>
            </a:r>
            <a:r>
              <a:rPr lang="en-US" noProof="0" dirty="0" smtClean="0"/>
              <a:t> standard)</a:t>
            </a:r>
          </a:p>
          <a:p>
            <a:endParaRPr lang="en-US" noProof="0" dirty="0" smtClean="0"/>
          </a:p>
          <a:p>
            <a:r>
              <a:rPr lang="en-US" noProof="0" dirty="0" smtClean="0">
                <a:solidFill>
                  <a:srgbClr val="FF9933"/>
                </a:solidFill>
              </a:rPr>
              <a:t>Mandatory</a:t>
            </a:r>
          </a:p>
          <a:p>
            <a:pPr lvl="1"/>
            <a:r>
              <a:rPr lang="en-US" noProof="0" dirty="0" smtClean="0"/>
              <a:t>Only central access control</a:t>
            </a:r>
          </a:p>
          <a:p>
            <a:pPr lvl="1"/>
            <a:r>
              <a:rPr lang="en-US" noProof="0" dirty="0" smtClean="0"/>
              <a:t>Users cannot change the policy</a:t>
            </a:r>
          </a:p>
          <a:p>
            <a:r>
              <a:rPr lang="en-US" noProof="0" dirty="0" smtClean="0">
                <a:solidFill>
                  <a:srgbClr val="FF9933"/>
                </a:solidFill>
              </a:rPr>
              <a:t>Discretionary</a:t>
            </a:r>
          </a:p>
          <a:p>
            <a:pPr lvl="1"/>
            <a:r>
              <a:rPr lang="en-US" noProof="0" dirty="0" smtClean="0"/>
              <a:t>authorized users can change policies</a:t>
            </a:r>
            <a:endParaRPr lang="en-US" noProof="0" dirty="0"/>
          </a:p>
        </p:txBody>
      </p:sp>
      <p:sp>
        <p:nvSpPr>
          <p:cNvPr id="4" name="Dia számának helye 3"/>
          <p:cNvSpPr>
            <a:spLocks noGrp="1"/>
          </p:cNvSpPr>
          <p:nvPr>
            <p:ph type="sldNum" sz="quarter" idx="4"/>
          </p:nvPr>
        </p:nvSpPr>
        <p:spPr/>
        <p:txBody>
          <a:bodyPr/>
          <a:lstStyle/>
          <a:p>
            <a:fld id="{3D86C690-4F62-4AFC-8745-06DC9BF07935}" type="slidenum">
              <a:rPr lang="hu-HU" smtClean="0"/>
              <a:pPr/>
              <a:t>14</a:t>
            </a:fld>
            <a:endParaRPr lang="hu-HU"/>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smtClean="0"/>
              <a:t>Authorization – Level</a:t>
            </a:r>
            <a:endParaRPr lang="en-US" noProof="0"/>
          </a:p>
        </p:txBody>
      </p:sp>
      <p:sp>
        <p:nvSpPr>
          <p:cNvPr id="3" name="Content Placeholder 2"/>
          <p:cNvSpPr>
            <a:spLocks noGrp="1"/>
          </p:cNvSpPr>
          <p:nvPr>
            <p:ph idx="1"/>
          </p:nvPr>
        </p:nvSpPr>
        <p:spPr/>
        <p:txBody>
          <a:bodyPr/>
          <a:lstStyle/>
          <a:p>
            <a:endParaRPr lang="en-US" noProof="0" smtClean="0"/>
          </a:p>
          <a:p>
            <a:r>
              <a:rPr lang="en-US" noProof="0" smtClean="0"/>
              <a:t>System level</a:t>
            </a:r>
          </a:p>
          <a:p>
            <a:pPr lvl="1"/>
            <a:r>
              <a:rPr lang="en-US" noProof="0" smtClean="0"/>
              <a:t>Privilege</a:t>
            </a:r>
          </a:p>
          <a:p>
            <a:pPr lvl="1"/>
            <a:r>
              <a:rPr lang="en-US" noProof="0" smtClean="0"/>
              <a:t>Account right</a:t>
            </a:r>
          </a:p>
          <a:p>
            <a:pPr lvl="1"/>
            <a:endParaRPr lang="en-US" noProof="0" smtClean="0"/>
          </a:p>
          <a:p>
            <a:r>
              <a:rPr lang="en-US" noProof="0" smtClean="0"/>
              <a:t>Resource level</a:t>
            </a:r>
          </a:p>
          <a:p>
            <a:pPr lvl="1"/>
            <a:r>
              <a:rPr lang="en-US" noProof="0" smtClean="0"/>
              <a:t>Integrity level</a:t>
            </a:r>
          </a:p>
          <a:p>
            <a:pPr lvl="1"/>
            <a:r>
              <a:rPr lang="en-US" noProof="0" smtClean="0"/>
              <a:t>Access control list</a:t>
            </a:r>
          </a:p>
          <a:p>
            <a:pPr lvl="1"/>
            <a:endParaRPr lang="en-US" noProof="0"/>
          </a:p>
        </p:txBody>
      </p:sp>
      <p:sp>
        <p:nvSpPr>
          <p:cNvPr id="4" name="Dia számának helye 3"/>
          <p:cNvSpPr>
            <a:spLocks noGrp="1"/>
          </p:cNvSpPr>
          <p:nvPr>
            <p:ph type="sldNum" sz="quarter" idx="4"/>
          </p:nvPr>
        </p:nvSpPr>
        <p:spPr/>
        <p:txBody>
          <a:bodyPr/>
          <a:lstStyle/>
          <a:p>
            <a:fld id="{3D86C690-4F62-4AFC-8745-06DC9BF07935}" type="slidenum">
              <a:rPr lang="hu-HU" smtClean="0"/>
              <a:pPr/>
              <a:t>15</a:t>
            </a:fld>
            <a:endParaRPr lang="hu-HU"/>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smtClean="0"/>
              <a:t>Authorization – Types</a:t>
            </a:r>
            <a:endParaRPr lang="en-US" noProof="0"/>
          </a:p>
        </p:txBody>
      </p:sp>
      <p:sp>
        <p:nvSpPr>
          <p:cNvPr id="3" name="Content Placeholder 2"/>
          <p:cNvSpPr>
            <a:spLocks noGrp="1"/>
          </p:cNvSpPr>
          <p:nvPr>
            <p:ph idx="1"/>
          </p:nvPr>
        </p:nvSpPr>
        <p:spPr>
          <a:xfrm>
            <a:off x="304800" y="990608"/>
            <a:ext cx="8534400" cy="5085347"/>
          </a:xfrm>
        </p:spPr>
        <p:txBody>
          <a:bodyPr/>
          <a:lstStyle/>
          <a:p>
            <a:r>
              <a:rPr lang="en-US" noProof="0" smtClean="0"/>
              <a:t>Integrity control</a:t>
            </a:r>
          </a:p>
          <a:p>
            <a:pPr lvl="1"/>
            <a:r>
              <a:rPr lang="en-US" noProof="0" smtClean="0"/>
              <a:t>Labeling objects</a:t>
            </a:r>
          </a:p>
          <a:p>
            <a:pPr lvl="2"/>
            <a:r>
              <a:rPr lang="en-US" noProof="0" smtClean="0"/>
              <a:t>low, medium, high…</a:t>
            </a:r>
          </a:p>
          <a:p>
            <a:pPr lvl="1"/>
            <a:r>
              <a:rPr lang="en-US" noProof="0" smtClean="0"/>
              <a:t>Check:</a:t>
            </a:r>
          </a:p>
          <a:p>
            <a:pPr lvl="2"/>
            <a:r>
              <a:rPr lang="en-US" noProof="0" smtClean="0"/>
              <a:t>user with a lower integrity label cannot read up/write up</a:t>
            </a:r>
          </a:p>
          <a:p>
            <a:pPr lvl="2"/>
            <a:endParaRPr lang="en-US" noProof="0" smtClean="0"/>
          </a:p>
          <a:p>
            <a:r>
              <a:rPr lang="en-US" noProof="0" smtClean="0"/>
              <a:t>Access control list</a:t>
            </a:r>
          </a:p>
          <a:p>
            <a:pPr lvl="1"/>
            <a:r>
              <a:rPr lang="en-US" noProof="0" smtClean="0"/>
              <a:t>Object </a:t>
            </a:r>
            <a:r>
              <a:rPr lang="en-US" noProof="0" smtClean="0">
                <a:latin typeface="Arial"/>
                <a:cs typeface="Arial"/>
              </a:rPr>
              <a:t>→ (</a:t>
            </a:r>
            <a:r>
              <a:rPr lang="en-US" noProof="0" smtClean="0">
                <a:cs typeface="Arial"/>
              </a:rPr>
              <a:t>SID, permissions)</a:t>
            </a:r>
          </a:p>
          <a:p>
            <a:pPr lvl="2"/>
            <a:r>
              <a:rPr lang="en-US" noProof="0" smtClean="0">
                <a:cs typeface="Arial"/>
              </a:rPr>
              <a:t>Permission: write data, read attribute…</a:t>
            </a:r>
            <a:endParaRPr lang="en-US" noProof="0"/>
          </a:p>
        </p:txBody>
      </p:sp>
      <p:sp>
        <p:nvSpPr>
          <p:cNvPr id="4" name="Dia számának helye 3"/>
          <p:cNvSpPr>
            <a:spLocks noGrp="1"/>
          </p:cNvSpPr>
          <p:nvPr>
            <p:ph type="sldNum" sz="quarter" idx="4"/>
          </p:nvPr>
        </p:nvSpPr>
        <p:spPr/>
        <p:txBody>
          <a:bodyPr/>
          <a:lstStyle/>
          <a:p>
            <a:fld id="{3D86C690-4F62-4AFC-8745-06DC9BF07935}" type="slidenum">
              <a:rPr lang="hu-HU" smtClean="0"/>
              <a:pPr/>
              <a:t>16</a:t>
            </a:fld>
            <a:endParaRPr lang="hu-HU"/>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smtClean="0"/>
              <a:t>Authorization methods in Windows</a:t>
            </a:r>
            <a:endParaRPr lang="en-US" noProof="0"/>
          </a:p>
        </p:txBody>
      </p:sp>
      <p:sp>
        <p:nvSpPr>
          <p:cNvPr id="3" name="Content Placeholder 2"/>
          <p:cNvSpPr>
            <a:spLocks noGrp="1"/>
          </p:cNvSpPr>
          <p:nvPr>
            <p:ph idx="1"/>
          </p:nvPr>
        </p:nvSpPr>
        <p:spPr/>
        <p:txBody>
          <a:bodyPr/>
          <a:lstStyle/>
          <a:p>
            <a:endParaRPr lang="en-US" noProof="0" smtClean="0"/>
          </a:p>
          <a:p>
            <a:r>
              <a:rPr lang="en-US" noProof="0" smtClean="0"/>
              <a:t>Mandatory Integrity Control</a:t>
            </a:r>
          </a:p>
          <a:p>
            <a:endParaRPr lang="en-US" noProof="0" smtClean="0"/>
          </a:p>
          <a:p>
            <a:endParaRPr lang="en-US" noProof="0" smtClean="0"/>
          </a:p>
          <a:p>
            <a:r>
              <a:rPr lang="en-US" noProof="0" smtClean="0"/>
              <a:t>System level privileges and rights</a:t>
            </a:r>
          </a:p>
          <a:p>
            <a:endParaRPr lang="en-US" noProof="0" smtClean="0"/>
          </a:p>
          <a:p>
            <a:pPr lvl="0"/>
            <a:endParaRPr lang="en-US" noProof="0" smtClean="0"/>
          </a:p>
          <a:p>
            <a:pPr lvl="0"/>
            <a:r>
              <a:rPr lang="en-US" noProof="0" smtClean="0"/>
              <a:t>Discretionary Access Control</a:t>
            </a:r>
            <a:endParaRPr lang="en-US" noProof="0"/>
          </a:p>
        </p:txBody>
      </p:sp>
      <p:sp>
        <p:nvSpPr>
          <p:cNvPr id="4" name="Dia számának helye 3"/>
          <p:cNvSpPr>
            <a:spLocks noGrp="1"/>
          </p:cNvSpPr>
          <p:nvPr>
            <p:ph type="sldNum" sz="quarter" idx="4"/>
          </p:nvPr>
        </p:nvSpPr>
        <p:spPr/>
        <p:txBody>
          <a:bodyPr/>
          <a:lstStyle/>
          <a:p>
            <a:fld id="{3D86C690-4F62-4AFC-8745-06DC9BF07935}" type="slidenum">
              <a:rPr lang="hu-HU" smtClean="0"/>
              <a:pPr/>
              <a:t>17</a:t>
            </a:fld>
            <a:endParaRPr lang="hu-HU"/>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mph" presetSubtype="1" nodeType="clickEffect">
                                  <p:stCondLst>
                                    <p:cond delay="0"/>
                                  </p:stCondLst>
                                  <p:childTnLst>
                                    <p:set>
                                      <p:cBhvr override="childStyle">
                                        <p:cTn id="6" dur="indefinite"/>
                                        <p:tgtEl>
                                          <p:spTgt spid="3">
                                            <p:txEl>
                                              <p:pRg st="1" end="1"/>
                                            </p:txEl>
                                          </p:spTgt>
                                        </p:tgtEl>
                                        <p:attrNameLst>
                                          <p:attrName>style.fontStyle</p:attrName>
                                        </p:attrNameLst>
                                      </p:cBhvr>
                                      <p:to>
                                        <p:strVal val="normal"/>
                                      </p:to>
                                    </p:set>
                                    <p:set>
                                      <p:cBhvr override="childStyle">
                                        <p:cTn id="7" dur="indefinite"/>
                                        <p:tgtEl>
                                          <p:spTgt spid="3">
                                            <p:txEl>
                                              <p:pRg st="1" end="1"/>
                                            </p:txEl>
                                          </p:spTgt>
                                        </p:tgtEl>
                                        <p:attrNameLst>
                                          <p:attrName>style.fontWeight</p:attrName>
                                        </p:attrNameLst>
                                      </p:cBhvr>
                                      <p:to>
                                        <p:strVal val="bold"/>
                                      </p:to>
                                    </p:set>
                                    <p:set>
                                      <p:cBhvr override="childStyle">
                                        <p:cTn id="8" dur="indefinite"/>
                                        <p:tgtEl>
                                          <p:spTgt spid="3">
                                            <p:txEl>
                                              <p:pRg st="1" end="1"/>
                                            </p:txEl>
                                          </p:spTgt>
                                        </p:tgtEl>
                                        <p:attrNameLst>
                                          <p:attrName>style.textDecorationUnderline</p:attrName>
                                        </p:attrNameLst>
                                      </p:cBhvr>
                                      <p:to>
                                        <p:strVal val="fals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itle 3"/>
          <p:cNvSpPr>
            <a:spLocks noGrp="1"/>
          </p:cNvSpPr>
          <p:nvPr>
            <p:ph type="title" idx="4294967295"/>
          </p:nvPr>
        </p:nvSpPr>
        <p:spPr>
          <a:xfrm>
            <a:off x="457200" y="273050"/>
            <a:ext cx="3008313" cy="1162050"/>
          </a:xfrm>
        </p:spPr>
        <p:txBody>
          <a:bodyPr anchor="ctr"/>
          <a:lstStyle/>
          <a:p>
            <a:pPr algn="l" eaLnBrk="1" hangingPunct="1"/>
            <a:r>
              <a:rPr lang="en-US" sz="2800" b="1" noProof="0" smtClean="0"/>
              <a:t>DEMO</a:t>
            </a:r>
          </a:p>
        </p:txBody>
      </p:sp>
      <p:sp>
        <p:nvSpPr>
          <p:cNvPr id="40962" name="Content Placeholder 4"/>
          <p:cNvSpPr>
            <a:spLocks noGrp="1"/>
          </p:cNvSpPr>
          <p:nvPr>
            <p:ph idx="4294967295"/>
          </p:nvPr>
        </p:nvSpPr>
        <p:spPr>
          <a:xfrm>
            <a:off x="493713" y="1627188"/>
            <a:ext cx="8305800" cy="4689391"/>
          </a:xfrm>
        </p:spPr>
        <p:txBody>
          <a:bodyPr/>
          <a:lstStyle/>
          <a:p>
            <a:pPr eaLnBrk="1" hangingPunct="1"/>
            <a:r>
              <a:rPr lang="en-US" noProof="0" dirty="0" smtClean="0">
                <a:sym typeface="Wingdings" pitchFamily="2" charset="2"/>
              </a:rPr>
              <a:t>Vista feature</a:t>
            </a:r>
          </a:p>
          <a:p>
            <a:pPr eaLnBrk="1" hangingPunct="1"/>
            <a:endParaRPr lang="en-US" noProof="0" dirty="0" smtClean="0">
              <a:sym typeface="Wingdings" pitchFamily="2" charset="2"/>
            </a:endParaRPr>
          </a:p>
          <a:p>
            <a:pPr eaLnBrk="1" hangingPunct="1"/>
            <a:r>
              <a:rPr lang="en-US" noProof="0" dirty="0" err="1" smtClean="0">
                <a:latin typeface="Consolas" pitchFamily="49" charset="0"/>
                <a:sym typeface="Wingdings" pitchFamily="2" charset="2"/>
              </a:rPr>
              <a:t>icacls</a:t>
            </a:r>
            <a:r>
              <a:rPr lang="en-US" noProof="0" dirty="0" smtClean="0">
                <a:latin typeface="Consolas" pitchFamily="49" charset="0"/>
                <a:sym typeface="Wingdings" pitchFamily="2" charset="2"/>
              </a:rPr>
              <a:t> </a:t>
            </a:r>
            <a:r>
              <a:rPr lang="en-US" noProof="0" dirty="0" smtClean="0">
                <a:latin typeface="Consolas" pitchFamily="49" charset="0"/>
              </a:rPr>
              <a:t>/</a:t>
            </a:r>
            <a:r>
              <a:rPr lang="en-US" noProof="0" dirty="0" err="1" smtClean="0">
                <a:latin typeface="Consolas" pitchFamily="49" charset="0"/>
              </a:rPr>
              <a:t>setintegritylevel</a:t>
            </a:r>
            <a:r>
              <a:rPr lang="en-US" noProof="0" dirty="0" smtClean="0">
                <a:latin typeface="Consolas" pitchFamily="49" charset="0"/>
              </a:rPr>
              <a:t> H|M|L</a:t>
            </a:r>
          </a:p>
          <a:p>
            <a:pPr eaLnBrk="1" hangingPunct="1"/>
            <a:r>
              <a:rPr lang="en-US" noProof="0" dirty="0" smtClean="0">
                <a:sym typeface="Wingdings" pitchFamily="2" charset="2"/>
              </a:rPr>
              <a:t>Trying „No write up”</a:t>
            </a:r>
          </a:p>
          <a:p>
            <a:pPr lvl="1" eaLnBrk="1" hangingPunct="1"/>
            <a:r>
              <a:rPr lang="en-US" noProof="0" dirty="0" err="1" smtClean="0">
                <a:latin typeface="Consolas" pitchFamily="49" charset="0"/>
                <a:sym typeface="Wingdings" pitchFamily="2" charset="2"/>
              </a:rPr>
              <a:t>psexec</a:t>
            </a:r>
            <a:r>
              <a:rPr lang="en-US" noProof="0" dirty="0" smtClean="0">
                <a:latin typeface="Consolas" pitchFamily="49" charset="0"/>
                <a:sym typeface="Wingdings" pitchFamily="2" charset="2"/>
              </a:rPr>
              <a:t> –l cmd.exe</a:t>
            </a:r>
            <a:r>
              <a:rPr lang="en-US" noProof="0" dirty="0" smtClean="0">
                <a:sym typeface="Wingdings" pitchFamily="2" charset="2"/>
              </a:rPr>
              <a:t>: starts with low integrity</a:t>
            </a:r>
          </a:p>
          <a:p>
            <a:pPr lvl="1" eaLnBrk="1" hangingPunct="1"/>
            <a:endParaRPr lang="en-US" noProof="0" dirty="0" smtClean="0">
              <a:sym typeface="Wingdings" pitchFamily="2" charset="2"/>
            </a:endParaRPr>
          </a:p>
          <a:p>
            <a:pPr eaLnBrk="1" hangingPunct="1"/>
            <a:r>
              <a:rPr lang="en-US" noProof="0" dirty="0" smtClean="0">
                <a:sym typeface="Wingdings" pitchFamily="2" charset="2"/>
              </a:rPr>
              <a:t>e.g. Intern</a:t>
            </a:r>
            <a:r>
              <a:rPr lang="hu-HU" noProof="0" dirty="0" smtClean="0">
                <a:sym typeface="Wingdings" pitchFamily="2" charset="2"/>
              </a:rPr>
              <a:t>e</a:t>
            </a:r>
            <a:r>
              <a:rPr lang="en-US" noProof="0" dirty="0" smtClean="0">
                <a:sym typeface="Wingdings" pitchFamily="2" charset="2"/>
              </a:rPr>
              <a:t>t Explorer uses</a:t>
            </a:r>
            <a:r>
              <a:rPr lang="hu-HU" noProof="0" dirty="0" smtClean="0">
                <a:sym typeface="Wingdings" pitchFamily="2" charset="2"/>
              </a:rPr>
              <a:t> MIC</a:t>
            </a:r>
            <a:endParaRPr lang="en-US" noProof="0" dirty="0" smtClean="0">
              <a:sym typeface="Wingdings" pitchFamily="2" charset="2"/>
            </a:endParaRPr>
          </a:p>
          <a:p>
            <a:pPr eaLnBrk="1" hangingPunct="1"/>
            <a:endParaRPr lang="en-US" sz="2800" noProof="0" dirty="0" smtClean="0"/>
          </a:p>
          <a:p>
            <a:endParaRPr lang="en-US" sz="2800" noProof="0" dirty="0" smtClean="0"/>
          </a:p>
        </p:txBody>
      </p:sp>
      <p:sp>
        <p:nvSpPr>
          <p:cNvPr id="40963" name="Text Placeholder 5"/>
          <p:cNvSpPr>
            <a:spLocks noGrp="1"/>
          </p:cNvSpPr>
          <p:nvPr>
            <p:ph type="body" sz="half" idx="4294967295"/>
          </p:nvPr>
        </p:nvSpPr>
        <p:spPr>
          <a:xfrm>
            <a:off x="3832225" y="373063"/>
            <a:ext cx="4691063" cy="885825"/>
          </a:xfrm>
        </p:spPr>
        <p:txBody>
          <a:bodyPr anchor="ctr"/>
          <a:lstStyle/>
          <a:p>
            <a:pPr marL="0" indent="0" eaLnBrk="1" hangingPunct="1">
              <a:lnSpc>
                <a:spcPct val="90000"/>
              </a:lnSpc>
              <a:buFont typeface="Wingdings 2" pitchFamily="18" charset="2"/>
              <a:buNone/>
            </a:pPr>
            <a:r>
              <a:rPr lang="en-US" sz="2800" noProof="0" smtClean="0"/>
              <a:t>Mandatory Integrity Control</a:t>
            </a: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smtClean="0"/>
              <a:t>Authorization methods in Windows</a:t>
            </a:r>
            <a:endParaRPr lang="en-US" noProof="0"/>
          </a:p>
        </p:txBody>
      </p:sp>
      <p:sp>
        <p:nvSpPr>
          <p:cNvPr id="3" name="Content Placeholder 2"/>
          <p:cNvSpPr>
            <a:spLocks noGrp="1"/>
          </p:cNvSpPr>
          <p:nvPr>
            <p:ph idx="1"/>
          </p:nvPr>
        </p:nvSpPr>
        <p:spPr/>
        <p:txBody>
          <a:bodyPr/>
          <a:lstStyle/>
          <a:p>
            <a:endParaRPr lang="en-US" noProof="0" smtClean="0"/>
          </a:p>
          <a:p>
            <a:r>
              <a:rPr lang="en-US" noProof="0" smtClean="0"/>
              <a:t>Mandatory Integrity Control</a:t>
            </a:r>
          </a:p>
          <a:p>
            <a:endParaRPr lang="en-US" noProof="0" smtClean="0"/>
          </a:p>
          <a:p>
            <a:endParaRPr lang="en-US" noProof="0" smtClean="0"/>
          </a:p>
          <a:p>
            <a:r>
              <a:rPr lang="en-US" b="1" noProof="0" smtClean="0"/>
              <a:t>System level privileges and rights</a:t>
            </a:r>
          </a:p>
          <a:p>
            <a:endParaRPr lang="en-US" noProof="0" smtClean="0"/>
          </a:p>
          <a:p>
            <a:pPr lvl="0"/>
            <a:endParaRPr lang="en-US" noProof="0" smtClean="0"/>
          </a:p>
          <a:p>
            <a:pPr lvl="0"/>
            <a:r>
              <a:rPr lang="en-US" noProof="0" smtClean="0"/>
              <a:t>Discretionary Access Control</a:t>
            </a:r>
            <a:endParaRPr lang="en-US" noProof="0"/>
          </a:p>
        </p:txBody>
      </p:sp>
      <p:sp>
        <p:nvSpPr>
          <p:cNvPr id="4" name="Dia számának helye 3"/>
          <p:cNvSpPr>
            <a:spLocks noGrp="1"/>
          </p:cNvSpPr>
          <p:nvPr>
            <p:ph type="sldNum" sz="quarter" idx="4"/>
          </p:nvPr>
        </p:nvSpPr>
        <p:spPr/>
        <p:txBody>
          <a:bodyPr/>
          <a:lstStyle/>
          <a:p>
            <a:fld id="{3D86C690-4F62-4AFC-8745-06DC9BF07935}" type="slidenum">
              <a:rPr lang="hu-HU" smtClean="0"/>
              <a:pPr/>
              <a:t>19</a:t>
            </a:fld>
            <a:endParaRPr lang="hu-HU"/>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2386" name="Rectangle 2"/>
          <p:cNvSpPr>
            <a:spLocks noGrp="1" noChangeArrowheads="1"/>
          </p:cNvSpPr>
          <p:nvPr>
            <p:ph type="title"/>
          </p:nvPr>
        </p:nvSpPr>
        <p:spPr/>
        <p:txBody>
          <a:bodyPr/>
          <a:lstStyle/>
          <a:p>
            <a:pPr eaLnBrk="1" hangingPunct="1">
              <a:defRPr/>
            </a:pPr>
            <a:r>
              <a:rPr lang="en-US" noProof="0" smtClean="0"/>
              <a:t>Copyright Notice</a:t>
            </a:r>
            <a:endParaRPr lang="en-US" sz="1800" noProof="0" smtClean="0"/>
          </a:p>
        </p:txBody>
      </p:sp>
      <p:sp>
        <p:nvSpPr>
          <p:cNvPr id="272387" name="Rectangle 3"/>
          <p:cNvSpPr>
            <a:spLocks noGrp="1" noChangeArrowheads="1"/>
          </p:cNvSpPr>
          <p:nvPr>
            <p:ph idx="1"/>
          </p:nvPr>
        </p:nvSpPr>
        <p:spPr/>
        <p:txBody>
          <a:bodyPr/>
          <a:lstStyle/>
          <a:p>
            <a:pPr eaLnBrk="1" hangingPunct="1">
              <a:defRPr/>
            </a:pPr>
            <a:endParaRPr lang="en-US" sz="2400" noProof="0" smtClean="0"/>
          </a:p>
          <a:p>
            <a:pPr eaLnBrk="1" hangingPunct="1">
              <a:defRPr/>
            </a:pPr>
            <a:r>
              <a:rPr lang="en-US" sz="2400" noProof="0" smtClean="0"/>
              <a:t>These materials are part of the </a:t>
            </a:r>
            <a:r>
              <a:rPr lang="en-US" sz="2400" i="1" noProof="0" smtClean="0"/>
              <a:t>Windows Operating System Internals Curriculum Development Kit,</a:t>
            </a:r>
            <a:r>
              <a:rPr lang="en-US" sz="2400" noProof="0" smtClean="0"/>
              <a:t> developed by David A. Solomon and Mark E. Russinovich with Andreas Polze</a:t>
            </a:r>
          </a:p>
          <a:p>
            <a:pPr eaLnBrk="1" hangingPunct="1">
              <a:defRPr/>
            </a:pPr>
            <a:r>
              <a:rPr lang="en-US" sz="2400" noProof="0" smtClean="0"/>
              <a:t>Microsoft has licensed these materials from David Solomon Expert Seminars, Inc. for distribution to academic organizations solely for use in academic environments (and not for commercial use)</a:t>
            </a:r>
          </a:p>
          <a:p>
            <a:pPr>
              <a:defRPr/>
            </a:pPr>
            <a:endParaRPr lang="en-US" sz="2400" noProof="0" smtClean="0"/>
          </a:p>
          <a:p>
            <a:pPr>
              <a:defRPr/>
            </a:pPr>
            <a:r>
              <a:rPr lang="en-US" sz="2000" noProof="0" smtClean="0">
                <a:hlinkClick r:id="rId3"/>
              </a:rPr>
              <a:t>http://www.academicresourcecenter.net/curriculum/pfv.aspx?ID=6191</a:t>
            </a:r>
            <a:endParaRPr lang="en-US" sz="2000" noProof="0" smtClean="0"/>
          </a:p>
          <a:p>
            <a:pPr>
              <a:defRPr/>
            </a:pPr>
            <a:endParaRPr lang="en-US" sz="2400" noProof="0" smtClean="0"/>
          </a:p>
          <a:p>
            <a:pPr>
              <a:defRPr/>
            </a:pPr>
            <a:r>
              <a:rPr lang="en-US" sz="2400" noProof="0" smtClean="0"/>
              <a:t>© 2000-2005 David A. Solomon and Mark Russinovich</a:t>
            </a:r>
          </a:p>
        </p:txBody>
      </p:sp>
      <p:sp>
        <p:nvSpPr>
          <p:cNvPr id="2" name="Dia számának helye 1"/>
          <p:cNvSpPr>
            <a:spLocks noGrp="1"/>
          </p:cNvSpPr>
          <p:nvPr>
            <p:ph type="sldNum" sz="quarter" idx="4"/>
          </p:nvPr>
        </p:nvSpPr>
        <p:spPr/>
        <p:txBody>
          <a:bodyPr/>
          <a:lstStyle/>
          <a:p>
            <a:fld id="{3D86C690-4F62-4AFC-8745-06DC9BF07935}" type="slidenum">
              <a:rPr lang="hu-HU" smtClean="0"/>
              <a:pPr/>
              <a:t>2</a:t>
            </a:fld>
            <a:endParaRPr lang="hu-HU"/>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smtClean="0"/>
              <a:t>System level authorization</a:t>
            </a:r>
            <a:endParaRPr lang="en-US" noProof="0"/>
          </a:p>
        </p:txBody>
      </p:sp>
      <p:sp>
        <p:nvSpPr>
          <p:cNvPr id="3" name="Content Placeholder 2"/>
          <p:cNvSpPr>
            <a:spLocks noGrp="1"/>
          </p:cNvSpPr>
          <p:nvPr>
            <p:ph idx="1"/>
          </p:nvPr>
        </p:nvSpPr>
        <p:spPr>
          <a:xfrm>
            <a:off x="168442" y="2261940"/>
            <a:ext cx="8831177" cy="4375484"/>
          </a:xfrm>
        </p:spPr>
        <p:txBody>
          <a:bodyPr/>
          <a:lstStyle/>
          <a:p>
            <a:r>
              <a:rPr lang="en-US" noProof="0" dirty="0" smtClean="0"/>
              <a:t>Privilege</a:t>
            </a:r>
          </a:p>
          <a:p>
            <a:pPr lvl="1"/>
            <a:r>
              <a:rPr lang="en-US" noProof="0" dirty="0" smtClean="0"/>
              <a:t>operating system level</a:t>
            </a:r>
          </a:p>
          <a:p>
            <a:pPr lvl="1"/>
            <a:r>
              <a:rPr lang="en-US" noProof="0" dirty="0" smtClean="0"/>
              <a:t>E.g.: shutdown machine, load device driver</a:t>
            </a:r>
          </a:p>
          <a:p>
            <a:pPr lvl="1"/>
            <a:r>
              <a:rPr lang="en-US" noProof="0" dirty="0" smtClean="0"/>
              <a:t>Name: </a:t>
            </a:r>
            <a:r>
              <a:rPr lang="en-US" noProof="0" dirty="0" err="1" smtClean="0"/>
              <a:t>SeShutdownPrivilege</a:t>
            </a:r>
            <a:r>
              <a:rPr lang="en-US" noProof="0" dirty="0" smtClean="0"/>
              <a:t>, </a:t>
            </a:r>
            <a:r>
              <a:rPr lang="en-US" noProof="0" dirty="0" err="1" smtClean="0"/>
              <a:t>SeLoadDriverPrivilege</a:t>
            </a:r>
            <a:endParaRPr lang="en-US" noProof="0" dirty="0" smtClean="0"/>
          </a:p>
          <a:p>
            <a:r>
              <a:rPr lang="en-US" noProof="0" dirty="0" smtClean="0"/>
              <a:t>Account right</a:t>
            </a:r>
          </a:p>
          <a:p>
            <a:pPr lvl="1"/>
            <a:r>
              <a:rPr lang="en-US" noProof="0" dirty="0" smtClean="0"/>
              <a:t>w</a:t>
            </a:r>
            <a:r>
              <a:rPr lang="hu-HU" noProof="0" dirty="0" err="1" smtClean="0"/>
              <a:t>ho</a:t>
            </a:r>
            <a:r>
              <a:rPr lang="en-US" noProof="0" dirty="0" smtClean="0"/>
              <a:t> / </a:t>
            </a:r>
            <a:r>
              <a:rPr lang="hu-HU" noProof="0" dirty="0" err="1" smtClean="0"/>
              <a:t>how</a:t>
            </a:r>
            <a:r>
              <a:rPr lang="en-US" noProof="0" dirty="0" smtClean="0"/>
              <a:t> can or cannot login</a:t>
            </a:r>
          </a:p>
          <a:p>
            <a:pPr lvl="1"/>
            <a:r>
              <a:rPr lang="en-US" noProof="0" dirty="0" smtClean="0"/>
              <a:t>E.g.: interactive, network logon…</a:t>
            </a:r>
            <a:endParaRPr lang="en-US" noProof="0" dirty="0"/>
          </a:p>
        </p:txBody>
      </p:sp>
      <p:pic>
        <p:nvPicPr>
          <p:cNvPr id="2050" name="Picture 2"/>
          <p:cNvPicPr>
            <a:picLocks noChangeAspect="1" noChangeArrowheads="1"/>
          </p:cNvPicPr>
          <p:nvPr/>
        </p:nvPicPr>
        <p:blipFill>
          <a:blip r:embed="rId3" cstate="print"/>
          <a:srcRect/>
          <a:stretch>
            <a:fillRect/>
          </a:stretch>
        </p:blipFill>
        <p:spPr bwMode="auto">
          <a:xfrm>
            <a:off x="801354" y="998877"/>
            <a:ext cx="7813256" cy="860920"/>
          </a:xfrm>
          <a:prstGeom prst="rect">
            <a:avLst/>
          </a:prstGeom>
          <a:noFill/>
          <a:ln w="9525">
            <a:noFill/>
            <a:miter lim="800000"/>
            <a:headEnd/>
            <a:tailEnd/>
          </a:ln>
          <a:effectLst/>
        </p:spPr>
      </p:pic>
      <p:sp>
        <p:nvSpPr>
          <p:cNvPr id="4" name="Dia számának helye 3"/>
          <p:cNvSpPr>
            <a:spLocks noGrp="1"/>
          </p:cNvSpPr>
          <p:nvPr>
            <p:ph type="sldNum" sz="quarter" idx="4"/>
          </p:nvPr>
        </p:nvSpPr>
        <p:spPr/>
        <p:txBody>
          <a:bodyPr/>
          <a:lstStyle/>
          <a:p>
            <a:fld id="{3D86C690-4F62-4AFC-8745-06DC9BF07935}" type="slidenum">
              <a:rPr lang="hu-HU" smtClean="0"/>
              <a:pPr/>
              <a:t>20</a:t>
            </a:fld>
            <a:endParaRPr lang="hu-HU"/>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itle 3"/>
          <p:cNvSpPr>
            <a:spLocks noGrp="1"/>
          </p:cNvSpPr>
          <p:nvPr>
            <p:ph type="title" idx="4294967295"/>
          </p:nvPr>
        </p:nvSpPr>
        <p:spPr>
          <a:xfrm>
            <a:off x="457200" y="273050"/>
            <a:ext cx="3008313" cy="1162050"/>
          </a:xfrm>
        </p:spPr>
        <p:txBody>
          <a:bodyPr anchor="ctr"/>
          <a:lstStyle/>
          <a:p>
            <a:pPr algn="l" eaLnBrk="1" hangingPunct="1"/>
            <a:r>
              <a:rPr lang="en-US" sz="2800" b="1" noProof="0" smtClean="0"/>
              <a:t>DEMO</a:t>
            </a:r>
          </a:p>
        </p:txBody>
      </p:sp>
      <p:sp>
        <p:nvSpPr>
          <p:cNvPr id="40962" name="Content Placeholder 4"/>
          <p:cNvSpPr>
            <a:spLocks noGrp="1"/>
          </p:cNvSpPr>
          <p:nvPr>
            <p:ph idx="4294967295"/>
          </p:nvPr>
        </p:nvSpPr>
        <p:spPr>
          <a:xfrm>
            <a:off x="493713" y="1627188"/>
            <a:ext cx="8305800" cy="4689391"/>
          </a:xfrm>
        </p:spPr>
        <p:txBody>
          <a:bodyPr/>
          <a:lstStyle/>
          <a:p>
            <a:pPr eaLnBrk="1" hangingPunct="1"/>
            <a:r>
              <a:rPr lang="en-US" noProof="0" smtClean="0">
                <a:sym typeface="Wingdings" pitchFamily="2" charset="2"/>
              </a:rPr>
              <a:t>Privileges</a:t>
            </a:r>
          </a:p>
          <a:p>
            <a:pPr lvl="1" eaLnBrk="1" hangingPunct="1"/>
            <a:r>
              <a:rPr lang="en-US" noProof="0" smtClean="0">
                <a:latin typeface="Consolas" pitchFamily="49" charset="0"/>
                <a:sym typeface="Wingdings" pitchFamily="2" charset="2"/>
              </a:rPr>
              <a:t>whomai /priv</a:t>
            </a:r>
          </a:p>
          <a:p>
            <a:pPr lvl="1" eaLnBrk="1" hangingPunct="1"/>
            <a:r>
              <a:rPr lang="en-US" noProof="0" smtClean="0">
                <a:sym typeface="Wingdings" pitchFamily="2" charset="2"/>
              </a:rPr>
              <a:t>Local Policy: User rights</a:t>
            </a:r>
          </a:p>
          <a:p>
            <a:pPr eaLnBrk="1" hangingPunct="1"/>
            <a:endParaRPr lang="en-US" noProof="0" smtClean="0">
              <a:sym typeface="Wingdings" pitchFamily="2" charset="2"/>
            </a:endParaRPr>
          </a:p>
          <a:p>
            <a:pPr eaLnBrk="1" hangingPunct="1"/>
            <a:r>
              <a:rPr lang="en-US" noProof="0" smtClean="0">
                <a:sym typeface="Wingdings" pitchFamily="2" charset="2"/>
              </a:rPr>
              <a:t>Local Security Policy</a:t>
            </a:r>
          </a:p>
          <a:p>
            <a:pPr lvl="1" eaLnBrk="1" hangingPunct="1"/>
            <a:r>
              <a:rPr lang="en-US" noProof="0" smtClean="0">
                <a:sym typeface="Wingdings" pitchFamily="2" charset="2"/>
              </a:rPr>
              <a:t>Password policy</a:t>
            </a:r>
          </a:p>
          <a:p>
            <a:pPr lvl="1" eaLnBrk="1" hangingPunct="1"/>
            <a:r>
              <a:rPr lang="en-US" noProof="0" smtClean="0">
                <a:sym typeface="Wingdings" pitchFamily="2" charset="2"/>
              </a:rPr>
              <a:t>Account locking</a:t>
            </a:r>
          </a:p>
          <a:p>
            <a:pPr lvl="1" eaLnBrk="1" hangingPunct="1"/>
            <a:r>
              <a:rPr lang="en-US" noProof="0" smtClean="0">
                <a:sym typeface="Wingdings" pitchFamily="2" charset="2"/>
              </a:rPr>
              <a:t>Security options</a:t>
            </a:r>
          </a:p>
          <a:p>
            <a:pPr eaLnBrk="1" hangingPunct="1"/>
            <a:endParaRPr lang="en-US" sz="2800" noProof="0" smtClean="0"/>
          </a:p>
          <a:p>
            <a:endParaRPr lang="en-US" sz="2800" noProof="0" smtClean="0"/>
          </a:p>
        </p:txBody>
      </p:sp>
      <p:sp>
        <p:nvSpPr>
          <p:cNvPr id="40963" name="Text Placeholder 5"/>
          <p:cNvSpPr>
            <a:spLocks noGrp="1"/>
          </p:cNvSpPr>
          <p:nvPr>
            <p:ph type="body" sz="half" idx="4294967295"/>
          </p:nvPr>
        </p:nvSpPr>
        <p:spPr>
          <a:xfrm>
            <a:off x="3832225" y="373063"/>
            <a:ext cx="4691063" cy="885825"/>
          </a:xfrm>
        </p:spPr>
        <p:txBody>
          <a:bodyPr/>
          <a:lstStyle/>
          <a:p>
            <a:pPr marL="0" indent="0" eaLnBrk="1" hangingPunct="1">
              <a:lnSpc>
                <a:spcPct val="90000"/>
              </a:lnSpc>
              <a:buFont typeface="Wingdings 2" pitchFamily="18" charset="2"/>
              <a:buNone/>
            </a:pPr>
            <a:r>
              <a:rPr lang="en-US" sz="2400" noProof="0" smtClean="0"/>
              <a:t>Privileges</a:t>
            </a:r>
          </a:p>
          <a:p>
            <a:pPr marL="0" indent="0" eaLnBrk="1" hangingPunct="1">
              <a:lnSpc>
                <a:spcPct val="90000"/>
              </a:lnSpc>
              <a:buFont typeface="Wingdings 2" pitchFamily="18" charset="2"/>
              <a:buNone/>
            </a:pPr>
            <a:r>
              <a:rPr lang="en-US" sz="2400" noProof="0" smtClean="0"/>
              <a:t>Local Security Policy</a:t>
            </a: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smtClean="0"/>
              <a:t>Authorization methods in Windows</a:t>
            </a:r>
            <a:endParaRPr lang="en-US" noProof="0"/>
          </a:p>
        </p:txBody>
      </p:sp>
      <p:sp>
        <p:nvSpPr>
          <p:cNvPr id="3" name="Content Placeholder 2"/>
          <p:cNvSpPr>
            <a:spLocks noGrp="1"/>
          </p:cNvSpPr>
          <p:nvPr>
            <p:ph idx="1"/>
          </p:nvPr>
        </p:nvSpPr>
        <p:spPr/>
        <p:txBody>
          <a:bodyPr/>
          <a:lstStyle/>
          <a:p>
            <a:endParaRPr lang="en-US" noProof="0" smtClean="0"/>
          </a:p>
          <a:p>
            <a:r>
              <a:rPr lang="en-US" noProof="0" smtClean="0"/>
              <a:t>Mandatory Integrity Control</a:t>
            </a:r>
          </a:p>
          <a:p>
            <a:endParaRPr lang="en-US" noProof="0" smtClean="0"/>
          </a:p>
          <a:p>
            <a:endParaRPr lang="en-US" noProof="0" smtClean="0"/>
          </a:p>
          <a:p>
            <a:r>
              <a:rPr lang="en-US" noProof="0" smtClean="0"/>
              <a:t>System level privileges and rights</a:t>
            </a:r>
          </a:p>
          <a:p>
            <a:endParaRPr lang="en-US" noProof="0" smtClean="0"/>
          </a:p>
          <a:p>
            <a:pPr lvl="0"/>
            <a:endParaRPr lang="en-US" noProof="0" smtClean="0"/>
          </a:p>
          <a:p>
            <a:pPr lvl="0"/>
            <a:r>
              <a:rPr lang="en-US" b="1" noProof="0" smtClean="0"/>
              <a:t>Discretionary Access Control</a:t>
            </a:r>
            <a:endParaRPr lang="en-US" b="1" noProof="0"/>
          </a:p>
        </p:txBody>
      </p:sp>
      <p:sp>
        <p:nvSpPr>
          <p:cNvPr id="4" name="Dia számának helye 3"/>
          <p:cNvSpPr>
            <a:spLocks noGrp="1"/>
          </p:cNvSpPr>
          <p:nvPr>
            <p:ph type="sldNum" sz="quarter" idx="4"/>
          </p:nvPr>
        </p:nvSpPr>
        <p:spPr/>
        <p:txBody>
          <a:bodyPr/>
          <a:lstStyle/>
          <a:p>
            <a:fld id="{3D86C690-4F62-4AFC-8745-06DC9BF07935}" type="slidenum">
              <a:rPr lang="hu-HU" smtClean="0"/>
              <a:pPr/>
              <a:t>22</a:t>
            </a:fld>
            <a:endParaRPr lang="hu-HU"/>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smtClean="0"/>
              <a:t>Access control lists</a:t>
            </a:r>
            <a:endParaRPr lang="en-US" noProof="0"/>
          </a:p>
        </p:txBody>
      </p:sp>
      <p:pic>
        <p:nvPicPr>
          <p:cNvPr id="3074" name="Picture 2"/>
          <p:cNvPicPr>
            <a:picLocks noChangeAspect="1" noChangeArrowheads="1"/>
          </p:cNvPicPr>
          <p:nvPr/>
        </p:nvPicPr>
        <p:blipFill>
          <a:blip r:embed="rId3" cstate="print"/>
          <a:srcRect/>
          <a:stretch>
            <a:fillRect/>
          </a:stretch>
        </p:blipFill>
        <p:spPr bwMode="auto">
          <a:xfrm>
            <a:off x="398092" y="1308850"/>
            <a:ext cx="8376232" cy="4606928"/>
          </a:xfrm>
          <a:prstGeom prst="rect">
            <a:avLst/>
          </a:prstGeom>
          <a:noFill/>
          <a:ln w="9525">
            <a:noFill/>
            <a:miter lim="800000"/>
            <a:headEnd/>
            <a:tailEnd/>
          </a:ln>
          <a:effectLst/>
        </p:spPr>
      </p:pic>
      <p:sp>
        <p:nvSpPr>
          <p:cNvPr id="3" name="Dia számának helye 2"/>
          <p:cNvSpPr>
            <a:spLocks noGrp="1"/>
          </p:cNvSpPr>
          <p:nvPr>
            <p:ph type="sldNum" sz="quarter" idx="4"/>
          </p:nvPr>
        </p:nvSpPr>
        <p:spPr/>
        <p:txBody>
          <a:bodyPr/>
          <a:lstStyle/>
          <a:p>
            <a:fld id="{3D86C690-4F62-4AFC-8745-06DC9BF07935}" type="slidenum">
              <a:rPr lang="hu-HU" smtClean="0"/>
              <a:pPr/>
              <a:t>23</a:t>
            </a:fld>
            <a:endParaRPr lang="hu-HU"/>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Access control lists</a:t>
            </a:r>
            <a:endParaRPr lang="en-US"/>
          </a:p>
        </p:txBody>
      </p:sp>
      <p:pic>
        <p:nvPicPr>
          <p:cNvPr id="3074" name="Picture 2"/>
          <p:cNvPicPr>
            <a:picLocks noChangeAspect="1" noChangeArrowheads="1"/>
          </p:cNvPicPr>
          <p:nvPr/>
        </p:nvPicPr>
        <p:blipFill>
          <a:blip r:embed="rId3" cstate="print"/>
          <a:srcRect/>
          <a:stretch>
            <a:fillRect/>
          </a:stretch>
        </p:blipFill>
        <p:spPr bwMode="auto">
          <a:xfrm>
            <a:off x="398092" y="1308850"/>
            <a:ext cx="8376232" cy="4606928"/>
          </a:xfrm>
          <a:prstGeom prst="rect">
            <a:avLst/>
          </a:prstGeom>
          <a:noFill/>
          <a:ln w="9525">
            <a:noFill/>
            <a:miter lim="800000"/>
            <a:headEnd/>
            <a:tailEnd/>
          </a:ln>
          <a:effectLst/>
        </p:spPr>
      </p:pic>
      <p:sp>
        <p:nvSpPr>
          <p:cNvPr id="4" name="Rounded Rectangular Callout 3"/>
          <p:cNvSpPr/>
          <p:nvPr/>
        </p:nvSpPr>
        <p:spPr bwMode="auto">
          <a:xfrm>
            <a:off x="2886635" y="1882587"/>
            <a:ext cx="4231341" cy="919401"/>
          </a:xfrm>
          <a:prstGeom prst="wedgeRoundRectCallout">
            <a:avLst>
              <a:gd name="adj1" fmla="val -77470"/>
              <a:gd name="adj2" fmla="val -60756"/>
              <a:gd name="adj3" fmla="val 16667"/>
            </a:avLst>
          </a:prstGeom>
          <a:solidFill>
            <a:srgbClr val="B83A55"/>
          </a:solidFill>
          <a:ln w="38100">
            <a:solidFill>
              <a:schemeClr val="tx1"/>
            </a:solid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rtlCol="0" anchor="ctr"/>
          <a:lstStyle/>
          <a:p>
            <a:r>
              <a:rPr lang="en-US" sz="2400">
                <a:solidFill>
                  <a:schemeClr val="bg1"/>
                </a:solidFill>
              </a:rPr>
              <a:t>Windows object</a:t>
            </a:r>
          </a:p>
          <a:p>
            <a:r>
              <a:rPr lang="en-US" sz="2400">
                <a:solidFill>
                  <a:schemeClr val="bg1"/>
                </a:solidFill>
              </a:rPr>
              <a:t>E.g. file, registry key, pipe…</a:t>
            </a:r>
          </a:p>
        </p:txBody>
      </p:sp>
      <p:sp>
        <p:nvSpPr>
          <p:cNvPr id="3" name="Dia számának helye 2"/>
          <p:cNvSpPr>
            <a:spLocks noGrp="1"/>
          </p:cNvSpPr>
          <p:nvPr>
            <p:ph type="sldNum" sz="quarter" idx="4"/>
          </p:nvPr>
        </p:nvSpPr>
        <p:spPr/>
        <p:txBody>
          <a:bodyPr/>
          <a:lstStyle/>
          <a:p>
            <a:fld id="{3D86C690-4F62-4AFC-8745-06DC9BF07935}" type="slidenum">
              <a:rPr lang="hu-HU" smtClean="0"/>
              <a:pPr/>
              <a:t>24</a:t>
            </a:fld>
            <a:endParaRPr lang="hu-HU"/>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Access control lists</a:t>
            </a:r>
            <a:endParaRPr lang="en-US"/>
          </a:p>
        </p:txBody>
      </p:sp>
      <p:pic>
        <p:nvPicPr>
          <p:cNvPr id="3074" name="Picture 2"/>
          <p:cNvPicPr>
            <a:picLocks noChangeAspect="1" noChangeArrowheads="1"/>
          </p:cNvPicPr>
          <p:nvPr/>
        </p:nvPicPr>
        <p:blipFill>
          <a:blip r:embed="rId3" cstate="print"/>
          <a:srcRect/>
          <a:stretch>
            <a:fillRect/>
          </a:stretch>
        </p:blipFill>
        <p:spPr bwMode="auto">
          <a:xfrm>
            <a:off x="398092" y="1308850"/>
            <a:ext cx="8376232" cy="4606928"/>
          </a:xfrm>
          <a:prstGeom prst="rect">
            <a:avLst/>
          </a:prstGeom>
          <a:noFill/>
          <a:ln w="9525">
            <a:noFill/>
            <a:miter lim="800000"/>
            <a:headEnd/>
            <a:tailEnd/>
          </a:ln>
          <a:effectLst/>
        </p:spPr>
      </p:pic>
      <p:sp>
        <p:nvSpPr>
          <p:cNvPr id="4" name="Rounded Rectangular Callout 3"/>
          <p:cNvSpPr/>
          <p:nvPr/>
        </p:nvSpPr>
        <p:spPr bwMode="auto">
          <a:xfrm>
            <a:off x="251011" y="2438398"/>
            <a:ext cx="4231341" cy="510778"/>
          </a:xfrm>
          <a:prstGeom prst="wedgeRoundRectCallout">
            <a:avLst>
              <a:gd name="adj1" fmla="val 48378"/>
              <a:gd name="adj2" fmla="val -169574"/>
              <a:gd name="adj3" fmla="val 16667"/>
            </a:avLst>
          </a:prstGeom>
          <a:solidFill>
            <a:srgbClr val="B83A55"/>
          </a:solidFill>
          <a:ln w="38100">
            <a:solidFill>
              <a:schemeClr val="tx1"/>
            </a:solid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rtlCol="0" anchor="ctr"/>
          <a:lstStyle/>
          <a:p>
            <a:r>
              <a:rPr lang="en-US" sz="2400" dirty="0">
                <a:solidFill>
                  <a:schemeClr val="bg1"/>
                </a:solidFill>
              </a:rPr>
              <a:t>High level structure</a:t>
            </a:r>
          </a:p>
        </p:txBody>
      </p:sp>
      <p:sp>
        <p:nvSpPr>
          <p:cNvPr id="3" name="Dia számának helye 2"/>
          <p:cNvSpPr>
            <a:spLocks noGrp="1"/>
          </p:cNvSpPr>
          <p:nvPr>
            <p:ph type="sldNum" sz="quarter" idx="4"/>
          </p:nvPr>
        </p:nvSpPr>
        <p:spPr/>
        <p:txBody>
          <a:bodyPr/>
          <a:lstStyle/>
          <a:p>
            <a:fld id="{3D86C690-4F62-4AFC-8745-06DC9BF07935}" type="slidenum">
              <a:rPr lang="hu-HU" smtClean="0"/>
              <a:pPr/>
              <a:t>25</a:t>
            </a:fld>
            <a:endParaRPr lang="hu-HU"/>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Access control lists</a:t>
            </a:r>
            <a:endParaRPr lang="en-US"/>
          </a:p>
        </p:txBody>
      </p:sp>
      <p:pic>
        <p:nvPicPr>
          <p:cNvPr id="3074" name="Picture 2"/>
          <p:cNvPicPr>
            <a:picLocks noChangeAspect="1" noChangeArrowheads="1"/>
          </p:cNvPicPr>
          <p:nvPr/>
        </p:nvPicPr>
        <p:blipFill>
          <a:blip r:embed="rId3" cstate="print"/>
          <a:srcRect/>
          <a:stretch>
            <a:fillRect/>
          </a:stretch>
        </p:blipFill>
        <p:spPr bwMode="auto">
          <a:xfrm>
            <a:off x="398092" y="1308850"/>
            <a:ext cx="8376232" cy="4606928"/>
          </a:xfrm>
          <a:prstGeom prst="rect">
            <a:avLst/>
          </a:prstGeom>
          <a:noFill/>
          <a:ln w="9525">
            <a:noFill/>
            <a:miter lim="800000"/>
            <a:headEnd/>
            <a:tailEnd/>
          </a:ln>
          <a:effectLst/>
        </p:spPr>
      </p:pic>
      <p:sp>
        <p:nvSpPr>
          <p:cNvPr id="4" name="Rounded Rectangular Callout 3"/>
          <p:cNvSpPr/>
          <p:nvPr/>
        </p:nvSpPr>
        <p:spPr bwMode="auto">
          <a:xfrm>
            <a:off x="2438400" y="4123764"/>
            <a:ext cx="4231341" cy="1328023"/>
          </a:xfrm>
          <a:prstGeom prst="wedgeRoundRectCallout">
            <a:avLst>
              <a:gd name="adj1" fmla="val -58826"/>
              <a:gd name="adj2" fmla="val -95859"/>
              <a:gd name="adj3" fmla="val 16667"/>
            </a:avLst>
          </a:prstGeom>
          <a:solidFill>
            <a:srgbClr val="B83A55"/>
          </a:solidFill>
          <a:ln w="38100">
            <a:solidFill>
              <a:schemeClr val="tx1"/>
            </a:solid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rtlCol="0" anchor="ctr"/>
          <a:lstStyle/>
          <a:p>
            <a:r>
              <a:rPr lang="en-US" sz="2400">
                <a:solidFill>
                  <a:schemeClr val="bg1"/>
                </a:solidFill>
              </a:rPr>
              <a:t>Can  change the object’s permissions even if no access is defined</a:t>
            </a:r>
          </a:p>
        </p:txBody>
      </p:sp>
      <p:sp>
        <p:nvSpPr>
          <p:cNvPr id="3" name="Dia számának helye 2"/>
          <p:cNvSpPr>
            <a:spLocks noGrp="1"/>
          </p:cNvSpPr>
          <p:nvPr>
            <p:ph type="sldNum" sz="quarter" idx="4"/>
          </p:nvPr>
        </p:nvSpPr>
        <p:spPr/>
        <p:txBody>
          <a:bodyPr/>
          <a:lstStyle/>
          <a:p>
            <a:fld id="{3D86C690-4F62-4AFC-8745-06DC9BF07935}" type="slidenum">
              <a:rPr lang="hu-HU" smtClean="0"/>
              <a:pPr/>
              <a:t>26</a:t>
            </a:fld>
            <a:endParaRPr lang="hu-HU"/>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Access control lists</a:t>
            </a:r>
            <a:endParaRPr lang="en-US"/>
          </a:p>
        </p:txBody>
      </p:sp>
      <p:pic>
        <p:nvPicPr>
          <p:cNvPr id="3074" name="Picture 2"/>
          <p:cNvPicPr>
            <a:picLocks noChangeAspect="1" noChangeArrowheads="1"/>
          </p:cNvPicPr>
          <p:nvPr/>
        </p:nvPicPr>
        <p:blipFill>
          <a:blip r:embed="rId3" cstate="print"/>
          <a:srcRect/>
          <a:stretch>
            <a:fillRect/>
          </a:stretch>
        </p:blipFill>
        <p:spPr bwMode="auto">
          <a:xfrm>
            <a:off x="398092" y="1308850"/>
            <a:ext cx="8376232" cy="4606928"/>
          </a:xfrm>
          <a:prstGeom prst="rect">
            <a:avLst/>
          </a:prstGeom>
          <a:noFill/>
          <a:ln w="9525">
            <a:noFill/>
            <a:miter lim="800000"/>
            <a:headEnd/>
            <a:tailEnd/>
          </a:ln>
          <a:effectLst/>
        </p:spPr>
      </p:pic>
      <p:sp>
        <p:nvSpPr>
          <p:cNvPr id="4" name="Rounded Rectangular Callout 3"/>
          <p:cNvSpPr/>
          <p:nvPr/>
        </p:nvSpPr>
        <p:spPr bwMode="auto">
          <a:xfrm>
            <a:off x="1900518" y="4267199"/>
            <a:ext cx="5325035" cy="919401"/>
          </a:xfrm>
          <a:prstGeom prst="wedgeRoundRectCallout">
            <a:avLst>
              <a:gd name="adj1" fmla="val -440"/>
              <a:gd name="adj2" fmla="val -146951"/>
              <a:gd name="adj3" fmla="val 16667"/>
            </a:avLst>
          </a:prstGeom>
          <a:solidFill>
            <a:srgbClr val="B83A55"/>
          </a:solidFill>
          <a:ln w="38100">
            <a:solidFill>
              <a:schemeClr val="tx1"/>
            </a:solid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rtlCol="0" anchor="ctr"/>
          <a:lstStyle/>
          <a:p>
            <a:r>
              <a:rPr lang="en-US" sz="2400">
                <a:solidFill>
                  <a:schemeClr val="bg1"/>
                </a:solidFill>
              </a:rPr>
              <a:t> Discretionary Access Control List </a:t>
            </a:r>
          </a:p>
          <a:p>
            <a:r>
              <a:rPr lang="en-US" sz="2400">
                <a:solidFill>
                  <a:schemeClr val="bg1"/>
                </a:solidFill>
              </a:rPr>
              <a:t> Access control</a:t>
            </a:r>
          </a:p>
        </p:txBody>
      </p:sp>
      <p:sp>
        <p:nvSpPr>
          <p:cNvPr id="3" name="Dia számának helye 2"/>
          <p:cNvSpPr>
            <a:spLocks noGrp="1"/>
          </p:cNvSpPr>
          <p:nvPr>
            <p:ph type="sldNum" sz="quarter" idx="4"/>
          </p:nvPr>
        </p:nvSpPr>
        <p:spPr/>
        <p:txBody>
          <a:bodyPr/>
          <a:lstStyle/>
          <a:p>
            <a:fld id="{3D86C690-4F62-4AFC-8745-06DC9BF07935}" type="slidenum">
              <a:rPr lang="hu-HU" smtClean="0"/>
              <a:pPr/>
              <a:t>27</a:t>
            </a:fld>
            <a:endParaRPr lang="hu-HU"/>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Access control lists</a:t>
            </a:r>
            <a:endParaRPr lang="en-US"/>
          </a:p>
        </p:txBody>
      </p:sp>
      <p:pic>
        <p:nvPicPr>
          <p:cNvPr id="3074" name="Picture 2"/>
          <p:cNvPicPr>
            <a:picLocks noChangeAspect="1" noChangeArrowheads="1"/>
          </p:cNvPicPr>
          <p:nvPr/>
        </p:nvPicPr>
        <p:blipFill>
          <a:blip r:embed="rId3" cstate="print"/>
          <a:srcRect/>
          <a:stretch>
            <a:fillRect/>
          </a:stretch>
        </p:blipFill>
        <p:spPr bwMode="auto">
          <a:xfrm>
            <a:off x="398092" y="1308850"/>
            <a:ext cx="8376232" cy="4606928"/>
          </a:xfrm>
          <a:prstGeom prst="rect">
            <a:avLst/>
          </a:prstGeom>
          <a:noFill/>
          <a:ln w="9525">
            <a:noFill/>
            <a:miter lim="800000"/>
            <a:headEnd/>
            <a:tailEnd/>
          </a:ln>
          <a:effectLst/>
        </p:spPr>
      </p:pic>
      <p:sp>
        <p:nvSpPr>
          <p:cNvPr id="4" name="Rounded Rectangular Callout 3"/>
          <p:cNvSpPr/>
          <p:nvPr/>
        </p:nvSpPr>
        <p:spPr bwMode="auto">
          <a:xfrm>
            <a:off x="2707341" y="4679576"/>
            <a:ext cx="5325035" cy="919401"/>
          </a:xfrm>
          <a:prstGeom prst="wedgeRoundRectCallout">
            <a:avLst>
              <a:gd name="adj1" fmla="val 22118"/>
              <a:gd name="adj2" fmla="val -195704"/>
              <a:gd name="adj3" fmla="val 16667"/>
            </a:avLst>
          </a:prstGeom>
          <a:solidFill>
            <a:srgbClr val="B83A55"/>
          </a:solidFill>
          <a:ln w="38100">
            <a:solidFill>
              <a:schemeClr val="tx1"/>
            </a:solid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rtlCol="0" anchor="ctr"/>
          <a:lstStyle/>
          <a:p>
            <a:r>
              <a:rPr lang="en-US" sz="2400">
                <a:solidFill>
                  <a:schemeClr val="bg1"/>
                </a:solidFill>
              </a:rPr>
              <a:t> System Access Control List </a:t>
            </a:r>
          </a:p>
          <a:p>
            <a:r>
              <a:rPr lang="en-US" sz="2400">
                <a:solidFill>
                  <a:schemeClr val="bg1"/>
                </a:solidFill>
              </a:rPr>
              <a:t> Security auditing</a:t>
            </a:r>
          </a:p>
        </p:txBody>
      </p:sp>
      <p:sp>
        <p:nvSpPr>
          <p:cNvPr id="3" name="Dia számának helye 2"/>
          <p:cNvSpPr>
            <a:spLocks noGrp="1"/>
          </p:cNvSpPr>
          <p:nvPr>
            <p:ph type="sldNum" sz="quarter" idx="4"/>
          </p:nvPr>
        </p:nvSpPr>
        <p:spPr/>
        <p:txBody>
          <a:bodyPr/>
          <a:lstStyle/>
          <a:p>
            <a:fld id="{3D86C690-4F62-4AFC-8745-06DC9BF07935}" type="slidenum">
              <a:rPr lang="hu-HU" smtClean="0"/>
              <a:pPr/>
              <a:t>28</a:t>
            </a:fld>
            <a:endParaRPr lang="hu-HU"/>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Access control lists</a:t>
            </a:r>
            <a:endParaRPr lang="en-US"/>
          </a:p>
        </p:txBody>
      </p:sp>
      <p:pic>
        <p:nvPicPr>
          <p:cNvPr id="3074" name="Picture 2"/>
          <p:cNvPicPr>
            <a:picLocks noChangeAspect="1" noChangeArrowheads="1"/>
          </p:cNvPicPr>
          <p:nvPr/>
        </p:nvPicPr>
        <p:blipFill>
          <a:blip r:embed="rId3" cstate="print"/>
          <a:srcRect/>
          <a:stretch>
            <a:fillRect/>
          </a:stretch>
        </p:blipFill>
        <p:spPr bwMode="auto">
          <a:xfrm>
            <a:off x="398092" y="1308850"/>
            <a:ext cx="8376232" cy="4606928"/>
          </a:xfrm>
          <a:prstGeom prst="rect">
            <a:avLst/>
          </a:prstGeom>
          <a:noFill/>
          <a:ln w="9525">
            <a:noFill/>
            <a:miter lim="800000"/>
            <a:headEnd/>
            <a:tailEnd/>
          </a:ln>
          <a:effectLst/>
        </p:spPr>
      </p:pic>
      <p:sp>
        <p:nvSpPr>
          <p:cNvPr id="4" name="Rounded Rectangular Callout 3"/>
          <p:cNvSpPr/>
          <p:nvPr/>
        </p:nvSpPr>
        <p:spPr bwMode="auto">
          <a:xfrm>
            <a:off x="519951" y="753039"/>
            <a:ext cx="6167719" cy="2826306"/>
          </a:xfrm>
          <a:prstGeom prst="wedgeRoundRectCallout">
            <a:avLst>
              <a:gd name="adj1" fmla="val 26254"/>
              <a:gd name="adj2" fmla="val 75270"/>
              <a:gd name="adj3" fmla="val 16667"/>
            </a:avLst>
          </a:prstGeom>
          <a:solidFill>
            <a:srgbClr val="B83A55"/>
          </a:solidFill>
          <a:ln w="38100">
            <a:solidFill>
              <a:schemeClr val="tx1"/>
            </a:solidFill>
          </a:ln>
          <a:effectLst>
            <a:outerShdw blurRad="50800" dist="381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rtlCol="0" anchor="ctr"/>
          <a:lstStyle/>
          <a:p>
            <a:r>
              <a:rPr lang="en-US" sz="2400">
                <a:solidFill>
                  <a:schemeClr val="bg1"/>
                </a:solidFill>
              </a:rPr>
              <a:t> Type</a:t>
            </a:r>
          </a:p>
          <a:p>
            <a:pPr lvl="1"/>
            <a:r>
              <a:rPr lang="en-US"/>
              <a:t> allow, deny, audit</a:t>
            </a:r>
          </a:p>
          <a:p>
            <a:r>
              <a:rPr lang="en-US" sz="2400">
                <a:solidFill>
                  <a:schemeClr val="bg1"/>
                </a:solidFill>
              </a:rPr>
              <a:t>  Flag</a:t>
            </a:r>
          </a:p>
          <a:p>
            <a:pPr lvl="1"/>
            <a:r>
              <a:rPr lang="en-US"/>
              <a:t> E.g. inheritance</a:t>
            </a:r>
          </a:p>
          <a:p>
            <a:r>
              <a:rPr lang="en-US" sz="2400">
                <a:solidFill>
                  <a:schemeClr val="bg1"/>
                </a:solidFill>
              </a:rPr>
              <a:t> SID</a:t>
            </a:r>
          </a:p>
          <a:p>
            <a:pPr lvl="1"/>
            <a:r>
              <a:rPr lang="en-US"/>
              <a:t> who to apply</a:t>
            </a:r>
          </a:p>
          <a:p>
            <a:r>
              <a:rPr lang="en-US" sz="2400">
                <a:solidFill>
                  <a:schemeClr val="bg1"/>
                </a:solidFill>
              </a:rPr>
              <a:t> Mask</a:t>
            </a:r>
          </a:p>
          <a:p>
            <a:pPr lvl="1"/>
            <a:r>
              <a:rPr lang="en-US"/>
              <a:t>  execute | delete | write owner…</a:t>
            </a:r>
          </a:p>
        </p:txBody>
      </p:sp>
      <p:sp>
        <p:nvSpPr>
          <p:cNvPr id="3" name="Dia számának helye 2"/>
          <p:cNvSpPr>
            <a:spLocks noGrp="1"/>
          </p:cNvSpPr>
          <p:nvPr>
            <p:ph type="sldNum" sz="quarter" idx="4"/>
          </p:nvPr>
        </p:nvSpPr>
        <p:spPr/>
        <p:txBody>
          <a:bodyPr/>
          <a:lstStyle/>
          <a:p>
            <a:fld id="{3D86C690-4F62-4AFC-8745-06DC9BF07935}" type="slidenum">
              <a:rPr lang="hu-HU" smtClean="0"/>
              <a:pPr/>
              <a:t>29</a:t>
            </a:fld>
            <a:endParaRPr lang="hu-HU"/>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2"/>
          <p:cNvSpPr>
            <a:spLocks noGrp="1" noChangeArrowheads="1"/>
          </p:cNvSpPr>
          <p:nvPr>
            <p:ph type="title"/>
          </p:nvPr>
        </p:nvSpPr>
        <p:spPr/>
        <p:txBody>
          <a:bodyPr/>
          <a:lstStyle/>
          <a:p>
            <a:r>
              <a:rPr lang="en-US" noProof="0" smtClean="0"/>
              <a:t>Questions</a:t>
            </a:r>
          </a:p>
        </p:txBody>
      </p:sp>
      <p:sp>
        <p:nvSpPr>
          <p:cNvPr id="65540" name="Text Box 4"/>
          <p:cNvSpPr txBox="1">
            <a:spLocks noChangeArrowheads="1"/>
          </p:cNvSpPr>
          <p:nvPr/>
        </p:nvSpPr>
        <p:spPr bwMode="auto">
          <a:xfrm>
            <a:off x="1060450" y="1287463"/>
            <a:ext cx="1422400" cy="519112"/>
          </a:xfrm>
          <a:prstGeom prst="rect">
            <a:avLst/>
          </a:prstGeom>
          <a:noFill/>
          <a:ln w="9525">
            <a:noFill/>
            <a:miter lim="800000"/>
            <a:headEnd/>
            <a:tailEnd/>
          </a:ln>
        </p:spPr>
        <p:txBody>
          <a:bodyPr>
            <a:spAutoFit/>
          </a:bodyPr>
          <a:lstStyle/>
          <a:p>
            <a:pPr>
              <a:spcBef>
                <a:spcPct val="50000"/>
              </a:spcBef>
            </a:pPr>
            <a:r>
              <a:rPr lang="hu-HU" sz="2800" dirty="0" smtClean="0">
                <a:latin typeface="+mn-lt"/>
              </a:rPr>
              <a:t>SID</a:t>
            </a:r>
            <a:endParaRPr lang="hu-HU" sz="2800" dirty="0">
              <a:latin typeface="+mn-lt"/>
            </a:endParaRPr>
          </a:p>
        </p:txBody>
      </p:sp>
      <p:sp>
        <p:nvSpPr>
          <p:cNvPr id="65542" name="Text Box 6"/>
          <p:cNvSpPr txBox="1">
            <a:spLocks noChangeArrowheads="1"/>
          </p:cNvSpPr>
          <p:nvPr/>
        </p:nvSpPr>
        <p:spPr bwMode="auto">
          <a:xfrm>
            <a:off x="2813050" y="3808246"/>
            <a:ext cx="2109788" cy="519112"/>
          </a:xfrm>
          <a:prstGeom prst="rect">
            <a:avLst/>
          </a:prstGeom>
          <a:noFill/>
          <a:ln w="9525">
            <a:noFill/>
            <a:miter lim="800000"/>
            <a:headEnd/>
            <a:tailEnd/>
          </a:ln>
        </p:spPr>
        <p:txBody>
          <a:bodyPr>
            <a:spAutoFit/>
          </a:bodyPr>
          <a:lstStyle/>
          <a:p>
            <a:pPr>
              <a:spcBef>
                <a:spcPct val="50000"/>
              </a:spcBef>
            </a:pPr>
            <a:r>
              <a:rPr lang="hu-HU" sz="2800" dirty="0">
                <a:latin typeface="+mn-lt"/>
              </a:rPr>
              <a:t>BSOD</a:t>
            </a:r>
          </a:p>
        </p:txBody>
      </p:sp>
      <p:sp>
        <p:nvSpPr>
          <p:cNvPr id="5" name="Text Box 4"/>
          <p:cNvSpPr txBox="1">
            <a:spLocks noChangeArrowheads="1"/>
          </p:cNvSpPr>
          <p:nvPr/>
        </p:nvSpPr>
        <p:spPr bwMode="auto">
          <a:xfrm>
            <a:off x="5207334" y="2221916"/>
            <a:ext cx="1422400" cy="519112"/>
          </a:xfrm>
          <a:prstGeom prst="rect">
            <a:avLst/>
          </a:prstGeom>
          <a:noFill/>
          <a:ln w="9525">
            <a:noFill/>
            <a:miter lim="800000"/>
            <a:headEnd/>
            <a:tailEnd/>
          </a:ln>
        </p:spPr>
        <p:txBody>
          <a:bodyPr>
            <a:spAutoFit/>
          </a:bodyPr>
          <a:lstStyle/>
          <a:p>
            <a:pPr>
              <a:spcBef>
                <a:spcPct val="50000"/>
              </a:spcBef>
            </a:pPr>
            <a:r>
              <a:rPr lang="hu-HU" sz="2800" dirty="0" smtClean="0">
                <a:latin typeface="+mn-lt"/>
              </a:rPr>
              <a:t>HKLM</a:t>
            </a:r>
            <a:endParaRPr lang="hu-HU" sz="2800" dirty="0">
              <a:latin typeface="+mn-lt"/>
            </a:endParaRPr>
          </a:p>
        </p:txBody>
      </p:sp>
      <p:sp>
        <p:nvSpPr>
          <p:cNvPr id="2" name="Dia számának helye 1"/>
          <p:cNvSpPr>
            <a:spLocks noGrp="1"/>
          </p:cNvSpPr>
          <p:nvPr>
            <p:ph type="sldNum" sz="quarter" idx="4"/>
          </p:nvPr>
        </p:nvSpPr>
        <p:spPr/>
        <p:txBody>
          <a:bodyPr/>
          <a:lstStyle/>
          <a:p>
            <a:fld id="{3D86C690-4F62-4AFC-8745-06DC9BF07935}" type="slidenum">
              <a:rPr lang="hu-HU" smtClean="0"/>
              <a:pPr/>
              <a:t>3</a:t>
            </a:fld>
            <a:endParaRPr lang="hu-HU"/>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554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554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40" grpId="0"/>
      <p:bldP spid="65542" grpId="0"/>
      <p:bldP spid="5"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Access control lists - Example</a:t>
            </a:r>
            <a:endParaRPr lang="en-US"/>
          </a:p>
        </p:txBody>
      </p:sp>
      <p:sp>
        <p:nvSpPr>
          <p:cNvPr id="4" name="Rectangle 3"/>
          <p:cNvSpPr/>
          <p:nvPr/>
        </p:nvSpPr>
        <p:spPr bwMode="auto">
          <a:xfrm>
            <a:off x="286869" y="860615"/>
            <a:ext cx="2976283" cy="461665"/>
          </a:xfrm>
          <a:prstGeom prst="rect">
            <a:avLst/>
          </a:prstGeom>
          <a:ln>
            <a:headEnd type="none" w="med" len="med"/>
            <a:tailEnd type="none" w="med" len="med"/>
          </a:ln>
        </p:spPr>
        <p:style>
          <a:lnRef idx="1">
            <a:schemeClr val="dk1"/>
          </a:lnRef>
          <a:fillRef idx="3">
            <a:schemeClr val="dk1"/>
          </a:fillRef>
          <a:effectRef idx="2">
            <a:schemeClr val="dk1"/>
          </a:effectRef>
          <a:fontRef idx="minor">
            <a:schemeClr val="lt1"/>
          </a:fontRef>
        </p:style>
        <p:txBody>
          <a:bodyPr vert="horz" wrap="square" lIns="91440" tIns="45720" rIns="91440" bIns="45720" numCol="1" rtlCol="0" anchor="t" anchorCtr="0" compatLnSpc="1">
            <a:prstTxWarp prst="textNoShape">
              <a:avLst/>
            </a:prstTxWarp>
            <a:spAutoFit/>
          </a:bodyPr>
          <a:lstStyle/>
          <a:p>
            <a:pPr marL="0" marR="0" indent="0" algn="ctr" defTabSz="7620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bg1"/>
                </a:solidFill>
                <a:effectLst/>
              </a:rPr>
              <a:t>Object C:\temp</a:t>
            </a:r>
          </a:p>
        </p:txBody>
      </p:sp>
      <p:sp>
        <p:nvSpPr>
          <p:cNvPr id="5" name="Rectangle 4"/>
          <p:cNvSpPr/>
          <p:nvPr/>
        </p:nvSpPr>
        <p:spPr bwMode="auto">
          <a:xfrm>
            <a:off x="824753" y="1577793"/>
            <a:ext cx="1954306" cy="461665"/>
          </a:xfrm>
          <a:prstGeom prst="rect">
            <a:avLst/>
          </a:prstGeom>
          <a:ln>
            <a:headEnd type="none" w="med" len="med"/>
            <a:tailEnd type="none" w="med" len="med"/>
          </a:ln>
        </p:spPr>
        <p:style>
          <a:lnRef idx="1">
            <a:schemeClr val="dk1"/>
          </a:lnRef>
          <a:fillRef idx="3">
            <a:schemeClr val="dk1"/>
          </a:fillRef>
          <a:effectRef idx="2">
            <a:schemeClr val="dk1"/>
          </a:effectRef>
          <a:fontRef idx="minor">
            <a:schemeClr val="lt1"/>
          </a:fontRef>
        </p:style>
        <p:txBody>
          <a:bodyPr vert="horz" wrap="square" lIns="91440" tIns="45720" rIns="91440" bIns="45720" numCol="1" rtlCol="0" anchor="t" anchorCtr="0" compatLnSpc="1">
            <a:prstTxWarp prst="textNoShape">
              <a:avLst/>
            </a:prstTxWarp>
            <a:spAutoFit/>
          </a:bodyPr>
          <a:lstStyle/>
          <a:p>
            <a:pPr marL="0" marR="0" indent="0" algn="ctr" defTabSz="7620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bg1"/>
                </a:solidFill>
                <a:effectLst/>
              </a:rPr>
              <a:t>Descriptor</a:t>
            </a:r>
          </a:p>
        </p:txBody>
      </p:sp>
      <p:sp>
        <p:nvSpPr>
          <p:cNvPr id="6" name="Rectangle 5"/>
          <p:cNvSpPr/>
          <p:nvPr/>
        </p:nvSpPr>
        <p:spPr bwMode="auto">
          <a:xfrm>
            <a:off x="1559859" y="2312898"/>
            <a:ext cx="4374776" cy="461665"/>
          </a:xfrm>
          <a:prstGeom prst="rect">
            <a:avLst/>
          </a:prstGeom>
          <a:ln>
            <a:headEnd type="none" w="med" len="med"/>
            <a:tailEnd type="none" w="med" len="med"/>
          </a:ln>
        </p:spPr>
        <p:style>
          <a:lnRef idx="1">
            <a:schemeClr val="dk1"/>
          </a:lnRef>
          <a:fillRef idx="3">
            <a:schemeClr val="dk1"/>
          </a:fillRef>
          <a:effectRef idx="2">
            <a:schemeClr val="dk1"/>
          </a:effectRef>
          <a:fontRef idx="minor">
            <a:schemeClr val="lt1"/>
          </a:fontRef>
        </p:style>
        <p:txBody>
          <a:bodyPr vert="horz" wrap="square" lIns="91440" tIns="45720" rIns="91440" bIns="45720" numCol="1" rtlCol="0" anchor="t" anchorCtr="0" compatLnSpc="1">
            <a:prstTxWarp prst="textNoShape">
              <a:avLst/>
            </a:prstTxWarp>
            <a:spAutoFit/>
          </a:bodyPr>
          <a:lstStyle/>
          <a:p>
            <a:pPr marL="0" marR="0" indent="0" algn="ctr" defTabSz="7620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bg1"/>
                </a:solidFill>
                <a:effectLst/>
              </a:rPr>
              <a:t>Owner:</a:t>
            </a:r>
            <a:r>
              <a:rPr kumimoji="0" lang="en-US" sz="2400" b="0" i="0" u="none" strike="noStrike" cap="none" normalizeH="0" dirty="0" smtClean="0">
                <a:ln>
                  <a:noFill/>
                </a:ln>
                <a:solidFill>
                  <a:schemeClr val="bg1"/>
                </a:solidFill>
                <a:effectLst/>
              </a:rPr>
              <a:t> </a:t>
            </a:r>
            <a:r>
              <a:rPr kumimoji="0" lang="hu-HU" sz="2400" b="0" i="0" u="none" strike="noStrike" cap="none" normalizeH="0" dirty="0" err="1" smtClean="0">
                <a:ln>
                  <a:noFill/>
                </a:ln>
                <a:solidFill>
                  <a:schemeClr val="bg1"/>
                </a:solidFill>
                <a:effectLst/>
              </a:rPr>
              <a:t>Administrator</a:t>
            </a:r>
            <a:endParaRPr kumimoji="0" lang="en-US" sz="2400" b="0" i="0" u="none" strike="noStrike" cap="none" normalizeH="0" baseline="0" dirty="0" smtClean="0">
              <a:ln>
                <a:noFill/>
              </a:ln>
              <a:solidFill>
                <a:schemeClr val="bg1"/>
              </a:solidFill>
              <a:effectLst/>
            </a:endParaRPr>
          </a:p>
        </p:txBody>
      </p:sp>
      <p:sp>
        <p:nvSpPr>
          <p:cNvPr id="7" name="Rectangle 6"/>
          <p:cNvSpPr/>
          <p:nvPr/>
        </p:nvSpPr>
        <p:spPr bwMode="auto">
          <a:xfrm>
            <a:off x="1559859" y="3048005"/>
            <a:ext cx="1936376" cy="461665"/>
          </a:xfrm>
          <a:prstGeom prst="rect">
            <a:avLst/>
          </a:prstGeom>
          <a:ln>
            <a:headEnd type="none" w="med" len="med"/>
            <a:tailEnd type="none" w="med" len="med"/>
          </a:ln>
        </p:spPr>
        <p:style>
          <a:lnRef idx="1">
            <a:schemeClr val="dk1"/>
          </a:lnRef>
          <a:fillRef idx="3">
            <a:schemeClr val="dk1"/>
          </a:fillRef>
          <a:effectRef idx="2">
            <a:schemeClr val="dk1"/>
          </a:effectRef>
          <a:fontRef idx="minor">
            <a:schemeClr val="lt1"/>
          </a:fontRef>
        </p:style>
        <p:txBody>
          <a:bodyPr vert="horz" wrap="square" lIns="91440" tIns="45720" rIns="91440" bIns="45720" numCol="1" rtlCol="0" anchor="t" anchorCtr="0" compatLnSpc="1">
            <a:prstTxWarp prst="textNoShape">
              <a:avLst/>
            </a:prstTxWarp>
            <a:spAutoFit/>
          </a:bodyPr>
          <a:lstStyle/>
          <a:p>
            <a:pPr marL="0" marR="0" indent="0" algn="ctr" defTabSz="7620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bg1"/>
                </a:solidFill>
                <a:effectLst/>
              </a:rPr>
              <a:t>DACL</a:t>
            </a:r>
          </a:p>
        </p:txBody>
      </p:sp>
      <p:sp>
        <p:nvSpPr>
          <p:cNvPr id="8" name="Rectangle 7"/>
          <p:cNvSpPr/>
          <p:nvPr/>
        </p:nvSpPr>
        <p:spPr bwMode="auto">
          <a:xfrm>
            <a:off x="2061882" y="3747253"/>
            <a:ext cx="6777318" cy="830997"/>
          </a:xfrm>
          <a:prstGeom prst="rect">
            <a:avLst/>
          </a:prstGeom>
          <a:ln>
            <a:headEnd type="none" w="med" len="med"/>
            <a:tailEnd type="none" w="med" len="med"/>
          </a:ln>
        </p:spPr>
        <p:style>
          <a:lnRef idx="1">
            <a:schemeClr val="dk1"/>
          </a:lnRef>
          <a:fillRef idx="3">
            <a:schemeClr val="dk1"/>
          </a:fillRef>
          <a:effectRef idx="2">
            <a:schemeClr val="dk1"/>
          </a:effectRef>
          <a:fontRef idx="minor">
            <a:schemeClr val="lt1"/>
          </a:fontRef>
        </p:style>
        <p:txBody>
          <a:bodyPr vert="horz" wrap="square" lIns="91440" tIns="45720" rIns="91440" bIns="45720" numCol="1" rtlCol="0" anchor="t" anchorCtr="0" compatLnSpc="1">
            <a:prstTxWarp prst="textNoShape">
              <a:avLst/>
            </a:prstTxWarp>
            <a:spAutoFit/>
          </a:bodyPr>
          <a:lstStyle/>
          <a:p>
            <a:pPr marL="0" marR="0" indent="0" algn="ctr" defTabSz="7620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bg1"/>
                </a:solidFill>
                <a:effectLst/>
              </a:rPr>
              <a:t>ACE1:</a:t>
            </a:r>
            <a:r>
              <a:rPr kumimoji="0" lang="en-US" sz="2400" b="0" i="0" u="none" strike="noStrike" cap="none" normalizeH="0" smtClean="0">
                <a:ln>
                  <a:noFill/>
                </a:ln>
                <a:solidFill>
                  <a:schemeClr val="bg1"/>
                </a:solidFill>
                <a:effectLst/>
              </a:rPr>
              <a:t> allow, inherits, Administrators, list folders | create files</a:t>
            </a:r>
            <a:endParaRPr kumimoji="0" lang="en-US" sz="2400" b="0" i="0" u="none" strike="noStrike" cap="none" normalizeH="0" baseline="0" smtClean="0">
              <a:ln>
                <a:noFill/>
              </a:ln>
              <a:solidFill>
                <a:schemeClr val="bg1"/>
              </a:solidFill>
              <a:effectLst/>
            </a:endParaRPr>
          </a:p>
        </p:txBody>
      </p:sp>
      <p:sp>
        <p:nvSpPr>
          <p:cNvPr id="9" name="Rectangle 8"/>
          <p:cNvSpPr/>
          <p:nvPr/>
        </p:nvSpPr>
        <p:spPr bwMode="auto">
          <a:xfrm>
            <a:off x="2052917" y="4796122"/>
            <a:ext cx="6777318" cy="830997"/>
          </a:xfrm>
          <a:prstGeom prst="rect">
            <a:avLst/>
          </a:prstGeom>
          <a:ln>
            <a:headEnd type="none" w="med" len="med"/>
            <a:tailEnd type="none" w="med" len="med"/>
          </a:ln>
        </p:spPr>
        <p:style>
          <a:lnRef idx="1">
            <a:schemeClr val="dk1"/>
          </a:lnRef>
          <a:fillRef idx="3">
            <a:schemeClr val="dk1"/>
          </a:fillRef>
          <a:effectRef idx="2">
            <a:schemeClr val="dk1"/>
          </a:effectRef>
          <a:fontRef idx="minor">
            <a:schemeClr val="lt1"/>
          </a:fontRef>
        </p:style>
        <p:txBody>
          <a:bodyPr vert="horz" wrap="square" lIns="91440" tIns="45720" rIns="91440" bIns="45720" numCol="1" rtlCol="0" anchor="t" anchorCtr="0" compatLnSpc="1">
            <a:prstTxWarp prst="textNoShape">
              <a:avLst/>
            </a:prstTxWarp>
            <a:spAutoFit/>
          </a:bodyPr>
          <a:lstStyle/>
          <a:p>
            <a:pPr marL="0" marR="0" indent="0" algn="ctr" defTabSz="7620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bg1"/>
                </a:solidFill>
                <a:effectLst/>
              </a:rPr>
              <a:t>ACE2:</a:t>
            </a:r>
            <a:r>
              <a:rPr kumimoji="0" lang="en-US" sz="2400" b="0" i="0" u="none" strike="noStrike" cap="none" normalizeH="0" smtClean="0">
                <a:ln>
                  <a:noFill/>
                </a:ln>
                <a:solidFill>
                  <a:schemeClr val="bg1"/>
                </a:solidFill>
                <a:effectLst/>
              </a:rPr>
              <a:t> allow, not inherited, Users, list folders | read attributes</a:t>
            </a:r>
            <a:endParaRPr kumimoji="0" lang="en-US" sz="2400" b="0" i="0" u="none" strike="noStrike" cap="none" normalizeH="0" baseline="0" smtClean="0">
              <a:ln>
                <a:noFill/>
              </a:ln>
              <a:solidFill>
                <a:schemeClr val="bg1"/>
              </a:solidFill>
              <a:effectLst/>
            </a:endParaRPr>
          </a:p>
        </p:txBody>
      </p:sp>
      <p:sp>
        <p:nvSpPr>
          <p:cNvPr id="10" name="Rectangle 9"/>
          <p:cNvSpPr/>
          <p:nvPr/>
        </p:nvSpPr>
        <p:spPr bwMode="auto">
          <a:xfrm>
            <a:off x="1532965" y="5853958"/>
            <a:ext cx="1936376" cy="461665"/>
          </a:xfrm>
          <a:prstGeom prst="rect">
            <a:avLst/>
          </a:prstGeom>
          <a:ln>
            <a:headEnd type="none" w="med" len="med"/>
            <a:tailEnd type="none" w="med" len="med"/>
          </a:ln>
        </p:spPr>
        <p:style>
          <a:lnRef idx="1">
            <a:schemeClr val="dk1"/>
          </a:lnRef>
          <a:fillRef idx="3">
            <a:schemeClr val="dk1"/>
          </a:fillRef>
          <a:effectRef idx="2">
            <a:schemeClr val="dk1"/>
          </a:effectRef>
          <a:fontRef idx="minor">
            <a:schemeClr val="lt1"/>
          </a:fontRef>
        </p:style>
        <p:txBody>
          <a:bodyPr vert="horz" wrap="square" lIns="91440" tIns="45720" rIns="91440" bIns="45720" numCol="1" rtlCol="0" anchor="t" anchorCtr="0" compatLnSpc="1">
            <a:prstTxWarp prst="textNoShape">
              <a:avLst/>
            </a:prstTxWarp>
            <a:spAutoFit/>
          </a:bodyPr>
          <a:lstStyle/>
          <a:p>
            <a:pPr marL="0" marR="0" indent="0" algn="ctr" defTabSz="762000" rtl="0" eaLnBrk="0" fontAlgn="base" latinLnBrk="0" hangingPunct="0">
              <a:lnSpc>
                <a:spcPct val="100000"/>
              </a:lnSpc>
              <a:spcBef>
                <a:spcPct val="0"/>
              </a:spcBef>
              <a:spcAft>
                <a:spcPct val="0"/>
              </a:spcAft>
              <a:buClrTx/>
              <a:buSzTx/>
              <a:buFontTx/>
              <a:buNone/>
              <a:tabLst/>
            </a:pPr>
            <a:r>
              <a:rPr lang="en-US" sz="2400" smtClean="0">
                <a:solidFill>
                  <a:schemeClr val="bg1"/>
                </a:solidFill>
              </a:rPr>
              <a:t>S</a:t>
            </a:r>
            <a:r>
              <a:rPr kumimoji="0" lang="en-US" sz="2400" b="0" i="0" u="none" strike="noStrike" cap="none" normalizeH="0" baseline="0" smtClean="0">
                <a:ln>
                  <a:noFill/>
                </a:ln>
                <a:solidFill>
                  <a:schemeClr val="bg1"/>
                </a:solidFill>
                <a:effectLst/>
              </a:rPr>
              <a:t>ACL</a:t>
            </a:r>
          </a:p>
        </p:txBody>
      </p:sp>
      <p:sp>
        <p:nvSpPr>
          <p:cNvPr id="3" name="Dia számának helye 2"/>
          <p:cNvSpPr>
            <a:spLocks noGrp="1"/>
          </p:cNvSpPr>
          <p:nvPr>
            <p:ph type="sldNum" sz="quarter" idx="4"/>
          </p:nvPr>
        </p:nvSpPr>
        <p:spPr/>
        <p:txBody>
          <a:bodyPr/>
          <a:lstStyle/>
          <a:p>
            <a:fld id="{3D86C690-4F62-4AFC-8745-06DC9BF07935}" type="slidenum">
              <a:rPr lang="hu-HU" smtClean="0"/>
              <a:pPr/>
              <a:t>30</a:t>
            </a:fld>
            <a:endParaRPr lang="hu-HU"/>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smtClean="0"/>
              <a:t>Access control lists</a:t>
            </a:r>
            <a:endParaRPr lang="en-US" noProof="0"/>
          </a:p>
        </p:txBody>
      </p:sp>
      <p:sp>
        <p:nvSpPr>
          <p:cNvPr id="3" name="Content Placeholder 2"/>
          <p:cNvSpPr>
            <a:spLocks noGrp="1"/>
          </p:cNvSpPr>
          <p:nvPr>
            <p:ph idx="1"/>
          </p:nvPr>
        </p:nvSpPr>
        <p:spPr/>
        <p:txBody>
          <a:bodyPr/>
          <a:lstStyle/>
          <a:p>
            <a:endParaRPr lang="en-US" noProof="0" smtClean="0"/>
          </a:p>
          <a:p>
            <a:r>
              <a:rPr lang="en-US" noProof="0" smtClean="0"/>
              <a:t>Inheritance flag</a:t>
            </a:r>
          </a:p>
          <a:p>
            <a:pPr lvl="1"/>
            <a:r>
              <a:rPr lang="en-US" noProof="0" smtClean="0"/>
              <a:t>For container type objects (e.g. folder)</a:t>
            </a:r>
          </a:p>
          <a:p>
            <a:pPr lvl="1"/>
            <a:r>
              <a:rPr lang="en-US" noProof="0" smtClean="0"/>
              <a:t>Child object inherits the ACE</a:t>
            </a:r>
          </a:p>
          <a:p>
            <a:endParaRPr lang="en-US" noProof="0" smtClean="0"/>
          </a:p>
          <a:p>
            <a:r>
              <a:rPr lang="en-US" noProof="0" smtClean="0"/>
              <a:t>Evaluation method</a:t>
            </a:r>
          </a:p>
          <a:p>
            <a:pPr lvl="1"/>
            <a:r>
              <a:rPr lang="en-US" noProof="0" smtClean="0"/>
              <a:t>Several ACE can apply to a given SID</a:t>
            </a:r>
          </a:p>
          <a:p>
            <a:pPr lvl="1"/>
            <a:r>
              <a:rPr lang="en-US" noProof="0" smtClean="0"/>
              <a:t>UNION of all the permission from the ACEs</a:t>
            </a:r>
          </a:p>
          <a:p>
            <a:pPr lvl="1"/>
            <a:r>
              <a:rPr lang="en-US" noProof="0" smtClean="0"/>
              <a:t>Exception: deny ACE, it overcomes everything</a:t>
            </a:r>
            <a:endParaRPr lang="en-US" noProof="0"/>
          </a:p>
        </p:txBody>
      </p:sp>
      <p:sp>
        <p:nvSpPr>
          <p:cNvPr id="4" name="Dia számának helye 3"/>
          <p:cNvSpPr>
            <a:spLocks noGrp="1"/>
          </p:cNvSpPr>
          <p:nvPr>
            <p:ph type="sldNum" sz="quarter" idx="4"/>
          </p:nvPr>
        </p:nvSpPr>
        <p:spPr/>
        <p:txBody>
          <a:bodyPr/>
          <a:lstStyle/>
          <a:p>
            <a:fld id="{3D86C690-4F62-4AFC-8745-06DC9BF07935}" type="slidenum">
              <a:rPr lang="hu-HU" smtClean="0"/>
              <a:pPr/>
              <a:t>31</a:t>
            </a:fld>
            <a:endParaRPr lang="hu-HU"/>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3"/>
          <p:cNvSpPr>
            <a:spLocks noGrp="1"/>
          </p:cNvSpPr>
          <p:nvPr>
            <p:ph type="title" idx="4294967295"/>
          </p:nvPr>
        </p:nvSpPr>
        <p:spPr>
          <a:xfrm>
            <a:off x="457200" y="273050"/>
            <a:ext cx="3008313" cy="1162050"/>
          </a:xfrm>
        </p:spPr>
        <p:txBody>
          <a:bodyPr anchor="b"/>
          <a:lstStyle/>
          <a:p>
            <a:pPr algn="l" eaLnBrk="1" hangingPunct="1"/>
            <a:r>
              <a:rPr lang="en-US" sz="2800" b="1" noProof="0" smtClean="0"/>
              <a:t>DEMO</a:t>
            </a:r>
          </a:p>
        </p:txBody>
      </p:sp>
      <p:sp>
        <p:nvSpPr>
          <p:cNvPr id="36866" name="Content Placeholder 4"/>
          <p:cNvSpPr>
            <a:spLocks noGrp="1"/>
          </p:cNvSpPr>
          <p:nvPr>
            <p:ph idx="4294967295"/>
          </p:nvPr>
        </p:nvSpPr>
        <p:spPr>
          <a:xfrm>
            <a:off x="493713" y="1627188"/>
            <a:ext cx="8305800" cy="3730625"/>
          </a:xfrm>
        </p:spPr>
        <p:txBody>
          <a:bodyPr/>
          <a:lstStyle/>
          <a:p>
            <a:pPr eaLnBrk="1" hangingPunct="1"/>
            <a:r>
              <a:rPr lang="en-US" noProof="0" smtClean="0"/>
              <a:t>Basic permissions</a:t>
            </a:r>
          </a:p>
          <a:p>
            <a:pPr eaLnBrk="1" hangingPunct="1"/>
            <a:r>
              <a:rPr lang="en-US" noProof="0" smtClean="0"/>
              <a:t>Inheritance</a:t>
            </a:r>
          </a:p>
          <a:p>
            <a:pPr lvl="1" eaLnBrk="1" hangingPunct="1"/>
            <a:r>
              <a:rPr lang="en-US" noProof="0" smtClean="0">
                <a:sym typeface="Wingdings" pitchFamily="2" charset="2"/>
              </a:rPr>
              <a:t>Limiting inheritance</a:t>
            </a:r>
          </a:p>
          <a:p>
            <a:pPr eaLnBrk="1" hangingPunct="1"/>
            <a:r>
              <a:rPr lang="en-US" noProof="0" smtClean="0">
                <a:sym typeface="Wingdings" pitchFamily="2" charset="2"/>
              </a:rPr>
              <a:t>Take ownership</a:t>
            </a:r>
          </a:p>
          <a:p>
            <a:pPr eaLnBrk="1" hangingPunct="1"/>
            <a:r>
              <a:rPr lang="en-US" noProof="0" smtClean="0">
                <a:sym typeface="Wingdings" pitchFamily="2" charset="2"/>
              </a:rPr>
              <a:t>Effective permissions</a:t>
            </a:r>
          </a:p>
          <a:p>
            <a:pPr lvl="1" eaLnBrk="1" hangingPunct="1"/>
            <a:r>
              <a:rPr lang="en-US" noProof="0" smtClean="0">
                <a:sym typeface="Wingdings" pitchFamily="2" charset="2"/>
              </a:rPr>
              <a:t>Union, except</a:t>
            </a:r>
          </a:p>
          <a:p>
            <a:pPr lvl="1" eaLnBrk="1" hangingPunct="1"/>
            <a:r>
              <a:rPr lang="en-US" noProof="0" smtClean="0">
                <a:sym typeface="Wingdings" pitchFamily="2" charset="2"/>
              </a:rPr>
              <a:t>Deny ACE</a:t>
            </a:r>
          </a:p>
          <a:p>
            <a:pPr eaLnBrk="1" hangingPunct="1"/>
            <a:r>
              <a:rPr lang="en-US" noProof="0" smtClean="0">
                <a:sym typeface="Wingdings" pitchFamily="2" charset="2"/>
              </a:rPr>
              <a:t>Debugging: Process Monitor</a:t>
            </a:r>
          </a:p>
          <a:p>
            <a:pPr eaLnBrk="1" hangingPunct="1"/>
            <a:endParaRPr lang="en-US" sz="2800" noProof="0" smtClean="0"/>
          </a:p>
          <a:p>
            <a:endParaRPr lang="en-US" sz="2800" noProof="0" smtClean="0"/>
          </a:p>
        </p:txBody>
      </p:sp>
      <p:sp>
        <p:nvSpPr>
          <p:cNvPr id="36867" name="Text Placeholder 5"/>
          <p:cNvSpPr>
            <a:spLocks noGrp="1"/>
          </p:cNvSpPr>
          <p:nvPr>
            <p:ph type="body" sz="half" idx="4294967295"/>
          </p:nvPr>
        </p:nvSpPr>
        <p:spPr>
          <a:xfrm>
            <a:off x="3832225" y="373063"/>
            <a:ext cx="4691063" cy="885825"/>
          </a:xfrm>
        </p:spPr>
        <p:txBody>
          <a:bodyPr/>
          <a:lstStyle/>
          <a:p>
            <a:pPr marL="0" indent="0" eaLnBrk="1" hangingPunct="1">
              <a:lnSpc>
                <a:spcPct val="90000"/>
              </a:lnSpc>
              <a:buFont typeface="Wingdings 2" pitchFamily="18" charset="2"/>
              <a:buNone/>
            </a:pPr>
            <a:r>
              <a:rPr lang="en-US" sz="2400" noProof="0" smtClean="0"/>
              <a:t>Authorization – </a:t>
            </a:r>
          </a:p>
          <a:p>
            <a:pPr marL="0" indent="0" eaLnBrk="1" hangingPunct="1">
              <a:lnSpc>
                <a:spcPct val="90000"/>
              </a:lnSpc>
              <a:buFont typeface="Wingdings 2" pitchFamily="18" charset="2"/>
              <a:buNone/>
            </a:pPr>
            <a:r>
              <a:rPr lang="en-US" sz="2400" noProof="0" smtClean="0"/>
              <a:t>Access control lists</a:t>
            </a:r>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noChangeArrowheads="1"/>
          </p:cNvSpPr>
          <p:nvPr>
            <p:ph type="title"/>
          </p:nvPr>
        </p:nvSpPr>
        <p:spPr/>
        <p:txBody>
          <a:bodyPr/>
          <a:lstStyle/>
          <a:p>
            <a:r>
              <a:rPr lang="en-US" noProof="0" smtClean="0"/>
              <a:t>Security tasks in Windows</a:t>
            </a:r>
          </a:p>
        </p:txBody>
      </p:sp>
      <p:sp>
        <p:nvSpPr>
          <p:cNvPr id="29698" name="Rectangle 3"/>
          <p:cNvSpPr>
            <a:spLocks noGrp="1" noChangeArrowheads="1"/>
          </p:cNvSpPr>
          <p:nvPr>
            <p:ph type="body" idx="1"/>
          </p:nvPr>
        </p:nvSpPr>
        <p:spPr/>
        <p:txBody>
          <a:bodyPr/>
          <a:lstStyle/>
          <a:p>
            <a:endParaRPr lang="en-US" noProof="0" smtClean="0"/>
          </a:p>
          <a:p>
            <a:r>
              <a:rPr lang="en-US" noProof="0" smtClean="0"/>
              <a:t>Authentication</a:t>
            </a:r>
          </a:p>
          <a:p>
            <a:pPr lvl="1"/>
            <a:r>
              <a:rPr lang="en-US" noProof="0" smtClean="0"/>
              <a:t>Has / Knows / Is</a:t>
            </a:r>
          </a:p>
          <a:p>
            <a:pPr lvl="1"/>
            <a:r>
              <a:rPr lang="en-US" noProof="0" smtClean="0"/>
              <a:t>E.g. logon screen, password popup</a:t>
            </a:r>
          </a:p>
          <a:p>
            <a:r>
              <a:rPr lang="en-US" noProof="0" smtClean="0"/>
              <a:t>Authorization</a:t>
            </a:r>
          </a:p>
          <a:p>
            <a:pPr lvl="1"/>
            <a:r>
              <a:rPr lang="en-US" noProof="0" smtClean="0"/>
              <a:t>Principle: </a:t>
            </a:r>
            <a:r>
              <a:rPr lang="en-US" i="1" noProof="0" smtClean="0"/>
              <a:t>Role</a:t>
            </a:r>
            <a:r>
              <a:rPr lang="en-US" noProof="0" smtClean="0"/>
              <a:t> based access control</a:t>
            </a:r>
          </a:p>
          <a:p>
            <a:pPr lvl="1"/>
            <a:r>
              <a:rPr lang="en-US" noProof="0" smtClean="0"/>
              <a:t>E.g. access control lists</a:t>
            </a:r>
          </a:p>
          <a:p>
            <a:r>
              <a:rPr lang="en-US" b="1" noProof="0" smtClean="0"/>
              <a:t>Auditing</a:t>
            </a:r>
          </a:p>
          <a:p>
            <a:pPr lvl="1"/>
            <a:r>
              <a:rPr lang="en-US" b="1" noProof="0" smtClean="0"/>
              <a:t>Audit logging</a:t>
            </a:r>
          </a:p>
        </p:txBody>
      </p:sp>
      <p:sp>
        <p:nvSpPr>
          <p:cNvPr id="2" name="Dia számának helye 1"/>
          <p:cNvSpPr>
            <a:spLocks noGrp="1"/>
          </p:cNvSpPr>
          <p:nvPr>
            <p:ph type="sldNum" sz="quarter" idx="4"/>
          </p:nvPr>
        </p:nvSpPr>
        <p:spPr/>
        <p:txBody>
          <a:bodyPr/>
          <a:lstStyle/>
          <a:p>
            <a:fld id="{3D86C690-4F62-4AFC-8745-06DC9BF07935}" type="slidenum">
              <a:rPr lang="hu-HU" smtClean="0"/>
              <a:pPr/>
              <a:t>33</a:t>
            </a:fld>
            <a:endParaRPr lang="hu-HU"/>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2"/>
          <p:cNvSpPr>
            <a:spLocks noGrp="1" noChangeArrowheads="1"/>
          </p:cNvSpPr>
          <p:nvPr>
            <p:ph type="title"/>
          </p:nvPr>
        </p:nvSpPr>
        <p:spPr/>
        <p:txBody>
          <a:bodyPr/>
          <a:lstStyle/>
          <a:p>
            <a:r>
              <a:rPr lang="en-US" noProof="0" smtClean="0"/>
              <a:t>Eventlog</a:t>
            </a:r>
          </a:p>
        </p:txBody>
      </p:sp>
      <p:sp>
        <p:nvSpPr>
          <p:cNvPr id="43010" name="Rectangle 3"/>
          <p:cNvSpPr>
            <a:spLocks noGrp="1" noChangeArrowheads="1"/>
          </p:cNvSpPr>
          <p:nvPr>
            <p:ph type="body" idx="1"/>
          </p:nvPr>
        </p:nvSpPr>
        <p:spPr/>
        <p:txBody>
          <a:bodyPr/>
          <a:lstStyle/>
          <a:p>
            <a:endParaRPr lang="en-US" noProof="0" smtClean="0"/>
          </a:p>
          <a:p>
            <a:r>
              <a:rPr lang="en-US" noProof="0" smtClean="0"/>
              <a:t>System, application, security events</a:t>
            </a:r>
          </a:p>
          <a:p>
            <a:endParaRPr lang="en-US" noProof="0" smtClean="0"/>
          </a:p>
          <a:p>
            <a:r>
              <a:rPr lang="en-US" noProof="0" smtClean="0"/>
              <a:t>Event:</a:t>
            </a:r>
          </a:p>
          <a:p>
            <a:pPr lvl="1"/>
            <a:r>
              <a:rPr lang="en-US" noProof="0" smtClean="0"/>
              <a:t>Type, time, source, ID, description</a:t>
            </a:r>
          </a:p>
          <a:p>
            <a:endParaRPr lang="en-US" noProof="0" smtClean="0"/>
          </a:p>
          <a:p>
            <a:r>
              <a:rPr lang="en-US" noProof="0" smtClean="0"/>
              <a:t>Overwrite events:</a:t>
            </a:r>
          </a:p>
          <a:p>
            <a:pPr lvl="1"/>
            <a:r>
              <a:rPr lang="en-US" noProof="0" smtClean="0"/>
              <a:t>Never, x day older, circular</a:t>
            </a:r>
          </a:p>
          <a:p>
            <a:endParaRPr lang="en-US" noProof="0" smtClean="0"/>
          </a:p>
        </p:txBody>
      </p:sp>
      <p:sp>
        <p:nvSpPr>
          <p:cNvPr id="2" name="Dia számának helye 1"/>
          <p:cNvSpPr>
            <a:spLocks noGrp="1"/>
          </p:cNvSpPr>
          <p:nvPr>
            <p:ph type="sldNum" sz="quarter" idx="4"/>
          </p:nvPr>
        </p:nvSpPr>
        <p:spPr/>
        <p:txBody>
          <a:bodyPr/>
          <a:lstStyle/>
          <a:p>
            <a:fld id="{3D86C690-4F62-4AFC-8745-06DC9BF07935}" type="slidenum">
              <a:rPr lang="hu-HU" smtClean="0"/>
              <a:pPr/>
              <a:t>34</a:t>
            </a:fld>
            <a:endParaRPr lang="hu-HU"/>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itle 3"/>
          <p:cNvSpPr>
            <a:spLocks noGrp="1"/>
          </p:cNvSpPr>
          <p:nvPr>
            <p:ph type="title" idx="4294967295"/>
          </p:nvPr>
        </p:nvSpPr>
        <p:spPr>
          <a:xfrm>
            <a:off x="457200" y="273050"/>
            <a:ext cx="3008313" cy="1162050"/>
          </a:xfrm>
        </p:spPr>
        <p:txBody>
          <a:bodyPr anchor="ctr"/>
          <a:lstStyle/>
          <a:p>
            <a:pPr algn="l" eaLnBrk="1" hangingPunct="1"/>
            <a:r>
              <a:rPr lang="en-US" sz="2800" b="1" noProof="0" smtClean="0"/>
              <a:t>DEMO</a:t>
            </a:r>
          </a:p>
        </p:txBody>
      </p:sp>
      <p:sp>
        <p:nvSpPr>
          <p:cNvPr id="44034" name="Content Placeholder 4"/>
          <p:cNvSpPr>
            <a:spLocks noGrp="1"/>
          </p:cNvSpPr>
          <p:nvPr>
            <p:ph idx="4294967295"/>
          </p:nvPr>
        </p:nvSpPr>
        <p:spPr>
          <a:xfrm>
            <a:off x="493713" y="1627188"/>
            <a:ext cx="8305800" cy="3730625"/>
          </a:xfrm>
        </p:spPr>
        <p:txBody>
          <a:bodyPr/>
          <a:lstStyle/>
          <a:p>
            <a:pPr eaLnBrk="1" hangingPunct="1"/>
            <a:endParaRPr lang="en-US" noProof="0" smtClean="0">
              <a:sym typeface="Wingdings" pitchFamily="2" charset="2"/>
            </a:endParaRPr>
          </a:p>
          <a:p>
            <a:pPr eaLnBrk="1" hangingPunct="1"/>
            <a:r>
              <a:rPr lang="en-US" noProof="0" smtClean="0">
                <a:sym typeface="Wingdings" pitchFamily="2" charset="2"/>
              </a:rPr>
              <a:t>Auditing policy</a:t>
            </a:r>
          </a:p>
          <a:p>
            <a:pPr eaLnBrk="1" hangingPunct="1"/>
            <a:endParaRPr lang="en-US" noProof="0" smtClean="0">
              <a:sym typeface="Wingdings" pitchFamily="2" charset="2"/>
            </a:endParaRPr>
          </a:p>
          <a:p>
            <a:pPr eaLnBrk="1" hangingPunct="1"/>
            <a:r>
              <a:rPr lang="en-US" noProof="0" smtClean="0">
                <a:sym typeface="Wingdings" pitchFamily="2" charset="2"/>
              </a:rPr>
              <a:t>Content of the security log</a:t>
            </a:r>
          </a:p>
          <a:p>
            <a:pPr eaLnBrk="1" hangingPunct="1"/>
            <a:endParaRPr lang="en-US" noProof="0" smtClean="0">
              <a:sym typeface="Wingdings" pitchFamily="2" charset="2"/>
            </a:endParaRPr>
          </a:p>
          <a:p>
            <a:pPr eaLnBrk="1" hangingPunct="1"/>
            <a:r>
              <a:rPr lang="en-US" noProof="0" smtClean="0">
                <a:sym typeface="Wingdings" pitchFamily="2" charset="2"/>
              </a:rPr>
              <a:t>Use of permissions</a:t>
            </a:r>
          </a:p>
          <a:p>
            <a:pPr eaLnBrk="1" hangingPunct="1"/>
            <a:endParaRPr lang="en-US" sz="2800" noProof="0" smtClean="0"/>
          </a:p>
          <a:p>
            <a:endParaRPr lang="en-US" sz="2800" noProof="0" smtClean="0"/>
          </a:p>
        </p:txBody>
      </p:sp>
      <p:sp>
        <p:nvSpPr>
          <p:cNvPr id="44035" name="Text Placeholder 5"/>
          <p:cNvSpPr>
            <a:spLocks noGrp="1"/>
          </p:cNvSpPr>
          <p:nvPr>
            <p:ph type="body" sz="half" idx="4294967295"/>
          </p:nvPr>
        </p:nvSpPr>
        <p:spPr>
          <a:xfrm>
            <a:off x="3832225" y="373063"/>
            <a:ext cx="4691063" cy="989572"/>
          </a:xfrm>
        </p:spPr>
        <p:txBody>
          <a:bodyPr anchor="ctr"/>
          <a:lstStyle/>
          <a:p>
            <a:pPr marL="0" indent="0" eaLnBrk="1" hangingPunct="1">
              <a:lnSpc>
                <a:spcPct val="90000"/>
              </a:lnSpc>
              <a:buFont typeface="Wingdings 2" pitchFamily="18" charset="2"/>
              <a:buNone/>
            </a:pPr>
            <a:r>
              <a:rPr lang="en-US" noProof="0" smtClean="0"/>
              <a:t>Auditing</a:t>
            </a:r>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itle 3"/>
          <p:cNvSpPr>
            <a:spLocks noGrp="1"/>
          </p:cNvSpPr>
          <p:nvPr>
            <p:ph type="title" idx="4294967295"/>
          </p:nvPr>
        </p:nvSpPr>
        <p:spPr>
          <a:xfrm>
            <a:off x="457200" y="273050"/>
            <a:ext cx="3008313" cy="1162050"/>
          </a:xfrm>
        </p:spPr>
        <p:txBody>
          <a:bodyPr anchor="ctr"/>
          <a:lstStyle/>
          <a:p>
            <a:pPr algn="l" eaLnBrk="1" hangingPunct="1"/>
            <a:r>
              <a:rPr lang="en-US" sz="2800" b="1" noProof="0" smtClean="0"/>
              <a:t>DEMO</a:t>
            </a:r>
          </a:p>
        </p:txBody>
      </p:sp>
      <p:sp>
        <p:nvSpPr>
          <p:cNvPr id="46082" name="Content Placeholder 4"/>
          <p:cNvSpPr>
            <a:spLocks noGrp="1"/>
          </p:cNvSpPr>
          <p:nvPr>
            <p:ph idx="4294967295"/>
          </p:nvPr>
        </p:nvSpPr>
        <p:spPr>
          <a:xfrm>
            <a:off x="493713" y="1627188"/>
            <a:ext cx="8305800" cy="4540530"/>
          </a:xfrm>
        </p:spPr>
        <p:txBody>
          <a:bodyPr/>
          <a:lstStyle/>
          <a:p>
            <a:pPr eaLnBrk="1" hangingPunct="1"/>
            <a:endParaRPr lang="en-US" sz="2800" noProof="0" smtClean="0"/>
          </a:p>
          <a:p>
            <a:pPr eaLnBrk="1" hangingPunct="1"/>
            <a:r>
              <a:rPr lang="en-US" sz="2800" noProof="0" smtClean="0"/>
              <a:t>Dangers of running as Administrator</a:t>
            </a:r>
          </a:p>
          <a:p>
            <a:pPr eaLnBrk="1" hangingPunct="1"/>
            <a:endParaRPr lang="en-US" sz="2800" noProof="0" smtClean="0"/>
          </a:p>
          <a:p>
            <a:pPr eaLnBrk="1" hangingPunct="1"/>
            <a:r>
              <a:rPr lang="en-US" sz="2800" noProof="0" smtClean="0"/>
              <a:t>Working limited user</a:t>
            </a:r>
          </a:p>
          <a:p>
            <a:pPr lvl="1" eaLnBrk="1" hangingPunct="1"/>
            <a:r>
              <a:rPr lang="en-US" sz="2400" noProof="0" smtClean="0"/>
              <a:t>Windows XP: Run as… and runas command</a:t>
            </a:r>
          </a:p>
          <a:p>
            <a:pPr lvl="1" eaLnBrk="1" hangingPunct="1"/>
            <a:r>
              <a:rPr lang="en-US" sz="2400" noProof="0" smtClean="0"/>
              <a:t>Showing Run as..: left SHIFT + right click</a:t>
            </a:r>
          </a:p>
          <a:p>
            <a:pPr eaLnBrk="1" hangingPunct="1"/>
            <a:endParaRPr lang="en-US" sz="2800" noProof="0" smtClean="0"/>
          </a:p>
          <a:p>
            <a:pPr eaLnBrk="1" hangingPunct="1"/>
            <a:r>
              <a:rPr lang="en-US" sz="2800" noProof="0" smtClean="0"/>
              <a:t>Vista solution: UAC</a:t>
            </a:r>
          </a:p>
        </p:txBody>
      </p:sp>
      <p:sp>
        <p:nvSpPr>
          <p:cNvPr id="46083" name="Text Placeholder 5"/>
          <p:cNvSpPr>
            <a:spLocks noGrp="1"/>
          </p:cNvSpPr>
          <p:nvPr>
            <p:ph type="body" sz="half" idx="4294967295"/>
          </p:nvPr>
        </p:nvSpPr>
        <p:spPr>
          <a:xfrm>
            <a:off x="3832225" y="373063"/>
            <a:ext cx="4691063" cy="885825"/>
          </a:xfrm>
        </p:spPr>
        <p:txBody>
          <a:bodyPr anchor="ctr"/>
          <a:lstStyle/>
          <a:p>
            <a:pPr marL="0" indent="0" eaLnBrk="1" hangingPunct="1">
              <a:lnSpc>
                <a:spcPct val="90000"/>
              </a:lnSpc>
              <a:buFont typeface="Wingdings 2" pitchFamily="18" charset="2"/>
              <a:buNone/>
            </a:pPr>
            <a:r>
              <a:rPr lang="en-US" noProof="0" smtClean="0"/>
              <a:t>User Account Control, Runas</a:t>
            </a:r>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Title 3"/>
          <p:cNvSpPr>
            <a:spLocks noGrp="1"/>
          </p:cNvSpPr>
          <p:nvPr>
            <p:ph type="title" idx="4294967295"/>
          </p:nvPr>
        </p:nvSpPr>
        <p:spPr>
          <a:xfrm>
            <a:off x="457200" y="273050"/>
            <a:ext cx="3008313" cy="1162050"/>
          </a:xfrm>
        </p:spPr>
        <p:txBody>
          <a:bodyPr anchor="ctr"/>
          <a:lstStyle/>
          <a:p>
            <a:pPr algn="l" eaLnBrk="1" hangingPunct="1"/>
            <a:r>
              <a:rPr lang="en-US" sz="2800" b="1" noProof="0" smtClean="0"/>
              <a:t>DEMO</a:t>
            </a:r>
          </a:p>
        </p:txBody>
      </p:sp>
      <p:sp>
        <p:nvSpPr>
          <p:cNvPr id="59394" name="Content Placeholder 4"/>
          <p:cNvSpPr>
            <a:spLocks noGrp="1"/>
          </p:cNvSpPr>
          <p:nvPr>
            <p:ph idx="4294967295"/>
          </p:nvPr>
        </p:nvSpPr>
        <p:spPr>
          <a:xfrm>
            <a:off x="493713" y="1627188"/>
            <a:ext cx="8305800" cy="3730625"/>
          </a:xfrm>
        </p:spPr>
        <p:txBody>
          <a:bodyPr/>
          <a:lstStyle/>
          <a:p>
            <a:pPr eaLnBrk="1" hangingPunct="1"/>
            <a:r>
              <a:rPr lang="en-US" sz="2800" noProof="0" smtClean="0"/>
              <a:t>Computer settings</a:t>
            </a:r>
          </a:p>
          <a:p>
            <a:pPr lvl="1" eaLnBrk="1" hangingPunct="1"/>
            <a:r>
              <a:rPr lang="en-US" sz="2400" noProof="0" smtClean="0"/>
              <a:t>Security options</a:t>
            </a:r>
          </a:p>
          <a:p>
            <a:pPr lvl="1" eaLnBrk="1" hangingPunct="1"/>
            <a:r>
              <a:rPr lang="en-US" sz="2400" noProof="0" smtClean="0"/>
              <a:t>System componets, e.g. Windows Update</a:t>
            </a:r>
          </a:p>
          <a:p>
            <a:pPr eaLnBrk="1" hangingPunct="1"/>
            <a:r>
              <a:rPr lang="en-US" sz="2800" noProof="0" smtClean="0"/>
              <a:t>User settings</a:t>
            </a:r>
          </a:p>
          <a:p>
            <a:pPr lvl="1" eaLnBrk="1" hangingPunct="1"/>
            <a:r>
              <a:rPr lang="en-US" sz="2400" noProof="0" smtClean="0"/>
              <a:t>Applications</a:t>
            </a:r>
          </a:p>
          <a:p>
            <a:pPr lvl="1" eaLnBrk="1" hangingPunct="1"/>
            <a:r>
              <a:rPr lang="en-US" sz="2400" noProof="0" smtClean="0"/>
              <a:t>Windows interface</a:t>
            </a:r>
          </a:p>
          <a:p>
            <a:pPr eaLnBrk="1" hangingPunct="1"/>
            <a:r>
              <a:rPr lang="en-US" sz="2800" noProof="0" smtClean="0"/>
              <a:t>Templates</a:t>
            </a:r>
          </a:p>
          <a:p>
            <a:pPr eaLnBrk="1" hangingPunct="1"/>
            <a:r>
              <a:rPr lang="en-US" sz="2800" noProof="0" smtClean="0"/>
              <a:t>Administrative templates</a:t>
            </a:r>
          </a:p>
          <a:p>
            <a:pPr eaLnBrk="1" hangingPunct="1"/>
            <a:r>
              <a:rPr lang="en-US" sz="2800" noProof="0" smtClean="0"/>
              <a:t>~2500 settings</a:t>
            </a:r>
          </a:p>
        </p:txBody>
      </p:sp>
      <p:sp>
        <p:nvSpPr>
          <p:cNvPr id="59395" name="Text Placeholder 5"/>
          <p:cNvSpPr>
            <a:spLocks noGrp="1"/>
          </p:cNvSpPr>
          <p:nvPr>
            <p:ph type="body" sz="half" idx="4294967295"/>
          </p:nvPr>
        </p:nvSpPr>
        <p:spPr>
          <a:xfrm>
            <a:off x="3832225" y="373063"/>
            <a:ext cx="4691063" cy="1061290"/>
          </a:xfrm>
        </p:spPr>
        <p:txBody>
          <a:bodyPr anchor="ctr"/>
          <a:lstStyle/>
          <a:p>
            <a:pPr marL="0" indent="0" eaLnBrk="1" hangingPunct="1">
              <a:lnSpc>
                <a:spcPct val="90000"/>
              </a:lnSpc>
              <a:buFont typeface="Wingdings 2" pitchFamily="18" charset="2"/>
              <a:buNone/>
            </a:pPr>
            <a:r>
              <a:rPr lang="en-US" noProof="0" smtClean="0"/>
              <a:t>Group Policy</a:t>
            </a:r>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Title 3"/>
          <p:cNvSpPr>
            <a:spLocks noGrp="1"/>
          </p:cNvSpPr>
          <p:nvPr>
            <p:ph type="title"/>
          </p:nvPr>
        </p:nvSpPr>
        <p:spPr/>
        <p:txBody>
          <a:bodyPr anchor="ctr"/>
          <a:lstStyle/>
          <a:p>
            <a:pPr algn="ctr" eaLnBrk="1" hangingPunct="1"/>
            <a:r>
              <a:rPr lang="hu-HU" cap="none" noProof="0" dirty="0" err="1" smtClean="0"/>
              <a:t>Troubleshooting</a:t>
            </a:r>
            <a:endParaRPr lang="en-US" cap="none" noProof="0" dirty="0" smtClean="0"/>
          </a:p>
        </p:txBody>
      </p:sp>
      <p:sp>
        <p:nvSpPr>
          <p:cNvPr id="48130" name="Text Placeholder 4"/>
          <p:cNvSpPr>
            <a:spLocks noGrp="1"/>
          </p:cNvSpPr>
          <p:nvPr>
            <p:ph type="body" idx="1"/>
          </p:nvPr>
        </p:nvSpPr>
        <p:spPr/>
        <p:txBody>
          <a:bodyPr/>
          <a:lstStyle/>
          <a:p>
            <a:pPr eaLnBrk="1" hangingPunct="1"/>
            <a:endParaRPr lang="hu-HU" smtClean="0"/>
          </a:p>
        </p:txBody>
      </p:sp>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3"/>
          <p:cNvSpPr>
            <a:spLocks noGrp="1"/>
          </p:cNvSpPr>
          <p:nvPr>
            <p:ph type="title" idx="4294967295"/>
          </p:nvPr>
        </p:nvSpPr>
        <p:spPr>
          <a:xfrm>
            <a:off x="457200" y="273050"/>
            <a:ext cx="3008313" cy="1162050"/>
          </a:xfrm>
        </p:spPr>
        <p:txBody>
          <a:bodyPr anchor="ctr"/>
          <a:lstStyle/>
          <a:p>
            <a:pPr algn="l" eaLnBrk="1" hangingPunct="1"/>
            <a:r>
              <a:rPr lang="en-US" sz="2800" b="1" noProof="0" smtClean="0"/>
              <a:t>DEMO</a:t>
            </a:r>
          </a:p>
        </p:txBody>
      </p:sp>
      <p:sp>
        <p:nvSpPr>
          <p:cNvPr id="26626" name="Content Placeholder 4"/>
          <p:cNvSpPr>
            <a:spLocks noGrp="1"/>
          </p:cNvSpPr>
          <p:nvPr>
            <p:ph idx="4294967295"/>
          </p:nvPr>
        </p:nvSpPr>
        <p:spPr>
          <a:xfrm>
            <a:off x="493713" y="1627188"/>
            <a:ext cx="8305800" cy="3730625"/>
          </a:xfrm>
        </p:spPr>
        <p:txBody>
          <a:bodyPr/>
          <a:lstStyle/>
          <a:p>
            <a:pPr eaLnBrk="1" hangingPunct="1"/>
            <a:r>
              <a:rPr lang="en-US" noProof="0" smtClean="0"/>
              <a:t>If there is no other choice…</a:t>
            </a:r>
            <a:endParaRPr lang="en-US" noProof="0" smtClean="0">
              <a:sym typeface="Wingdings" pitchFamily="2" charset="2"/>
            </a:endParaRPr>
          </a:p>
          <a:p>
            <a:pPr eaLnBrk="1" hangingPunct="1"/>
            <a:r>
              <a:rPr lang="en-US" noProof="0" smtClean="0">
                <a:sym typeface="Wingdings" pitchFamily="2" charset="2"/>
              </a:rPr>
              <a:t>Don’t hate the messenger</a:t>
            </a:r>
          </a:p>
          <a:p>
            <a:pPr eaLnBrk="1" hangingPunct="1"/>
            <a:endParaRPr lang="en-US" noProof="0" smtClean="0">
              <a:sym typeface="Wingdings" pitchFamily="2" charset="2"/>
            </a:endParaRPr>
          </a:p>
          <a:p>
            <a:pPr eaLnBrk="1" hangingPunct="1"/>
            <a:r>
              <a:rPr lang="en-US" noProof="0" smtClean="0">
                <a:sym typeface="Wingdings" pitchFamily="2" charset="2"/>
              </a:rPr>
              <a:t>KeBugCheckEx function, Bugcheck.h</a:t>
            </a:r>
          </a:p>
          <a:p>
            <a:pPr eaLnBrk="1" hangingPunct="1"/>
            <a:r>
              <a:rPr lang="en-US" noProof="0" smtClean="0">
                <a:sym typeface="Wingdings" pitchFamily="2" charset="2"/>
              </a:rPr>
              <a:t>Error reporting</a:t>
            </a:r>
          </a:p>
          <a:p>
            <a:pPr eaLnBrk="1" hangingPunct="1"/>
            <a:r>
              <a:rPr lang="en-US" noProof="0" smtClean="0">
                <a:sym typeface="Wingdings" pitchFamily="2" charset="2"/>
              </a:rPr>
              <a:t>Creating memory dump</a:t>
            </a:r>
          </a:p>
          <a:p>
            <a:pPr eaLnBrk="1" hangingPunct="1"/>
            <a:r>
              <a:rPr lang="en-US" noProof="0" smtClean="0">
                <a:sym typeface="Wingdings" pitchFamily="2" charset="2"/>
              </a:rPr>
              <a:t>Analyzing minidump in WinDgb</a:t>
            </a:r>
            <a:endParaRPr lang="en-US" sz="2800" noProof="0" smtClean="0"/>
          </a:p>
        </p:txBody>
      </p:sp>
      <p:sp>
        <p:nvSpPr>
          <p:cNvPr id="26627" name="Text Placeholder 5"/>
          <p:cNvSpPr>
            <a:spLocks noGrp="1"/>
          </p:cNvSpPr>
          <p:nvPr>
            <p:ph type="body" sz="half" idx="4294967295"/>
          </p:nvPr>
        </p:nvSpPr>
        <p:spPr>
          <a:xfrm>
            <a:off x="3832225" y="373063"/>
            <a:ext cx="4691063" cy="885825"/>
          </a:xfrm>
        </p:spPr>
        <p:txBody>
          <a:bodyPr anchor="ctr"/>
          <a:lstStyle/>
          <a:p>
            <a:pPr marL="0" indent="0" eaLnBrk="1" hangingPunct="1">
              <a:lnSpc>
                <a:spcPct val="90000"/>
              </a:lnSpc>
              <a:buFont typeface="Wingdings 2" pitchFamily="18" charset="2"/>
              <a:buNone/>
            </a:pPr>
            <a:r>
              <a:rPr lang="en-US" sz="2800" noProof="0" smtClean="0"/>
              <a:t>Blue Screen of Death (BSOD)</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noChangeArrowheads="1"/>
          </p:cNvSpPr>
          <p:nvPr>
            <p:ph type="title"/>
          </p:nvPr>
        </p:nvSpPr>
        <p:spPr/>
        <p:txBody>
          <a:bodyPr/>
          <a:lstStyle/>
          <a:p>
            <a:r>
              <a:rPr lang="en-US" noProof="0" smtClean="0"/>
              <a:t>Security tasks in Windows</a:t>
            </a:r>
          </a:p>
        </p:txBody>
      </p:sp>
      <p:sp>
        <p:nvSpPr>
          <p:cNvPr id="29698" name="Rectangle 3"/>
          <p:cNvSpPr>
            <a:spLocks noGrp="1" noChangeArrowheads="1"/>
          </p:cNvSpPr>
          <p:nvPr>
            <p:ph type="body" idx="1"/>
          </p:nvPr>
        </p:nvSpPr>
        <p:spPr/>
        <p:txBody>
          <a:bodyPr/>
          <a:lstStyle/>
          <a:p>
            <a:endParaRPr lang="en-US" noProof="0" smtClean="0"/>
          </a:p>
          <a:p>
            <a:r>
              <a:rPr lang="en-US" noProof="0" smtClean="0"/>
              <a:t>Authentication</a:t>
            </a:r>
          </a:p>
          <a:p>
            <a:pPr lvl="1"/>
            <a:r>
              <a:rPr lang="en-US" noProof="0" smtClean="0"/>
              <a:t>Has / Knows / Is</a:t>
            </a:r>
          </a:p>
          <a:p>
            <a:pPr lvl="1"/>
            <a:r>
              <a:rPr lang="en-US" noProof="0" smtClean="0"/>
              <a:t>E.g. logon screen, password popup</a:t>
            </a:r>
          </a:p>
          <a:p>
            <a:r>
              <a:rPr lang="en-US" noProof="0" smtClean="0"/>
              <a:t>Authorization</a:t>
            </a:r>
          </a:p>
          <a:p>
            <a:pPr lvl="1"/>
            <a:r>
              <a:rPr lang="en-US" noProof="0" smtClean="0"/>
              <a:t>Principle: </a:t>
            </a:r>
            <a:r>
              <a:rPr lang="en-US" i="1" noProof="0" smtClean="0"/>
              <a:t>Role</a:t>
            </a:r>
            <a:r>
              <a:rPr lang="en-US" noProof="0" smtClean="0"/>
              <a:t> based access control</a:t>
            </a:r>
          </a:p>
          <a:p>
            <a:pPr lvl="1"/>
            <a:r>
              <a:rPr lang="en-US" noProof="0" smtClean="0"/>
              <a:t>E.g. access control lists</a:t>
            </a:r>
          </a:p>
          <a:p>
            <a:r>
              <a:rPr lang="en-US" noProof="0" smtClean="0"/>
              <a:t>Auditing</a:t>
            </a:r>
          </a:p>
          <a:p>
            <a:pPr lvl="1"/>
            <a:r>
              <a:rPr lang="en-US" noProof="0" smtClean="0"/>
              <a:t>Audit logging</a:t>
            </a:r>
          </a:p>
        </p:txBody>
      </p:sp>
      <p:sp>
        <p:nvSpPr>
          <p:cNvPr id="2" name="Dia számának helye 1"/>
          <p:cNvSpPr>
            <a:spLocks noGrp="1"/>
          </p:cNvSpPr>
          <p:nvPr>
            <p:ph type="sldNum" sz="quarter" idx="4"/>
          </p:nvPr>
        </p:nvSpPr>
        <p:spPr/>
        <p:txBody>
          <a:bodyPr/>
          <a:lstStyle/>
          <a:p>
            <a:fld id="{3D86C690-4F62-4AFC-8745-06DC9BF07935}" type="slidenum">
              <a:rPr lang="hu-HU" smtClean="0"/>
              <a:pPr/>
              <a:t>4</a:t>
            </a:fld>
            <a:endParaRPr lang="hu-HU"/>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9698">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9698">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9698">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9698">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9698">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9698">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9698">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9698">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8"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Title 3"/>
          <p:cNvSpPr>
            <a:spLocks noGrp="1"/>
          </p:cNvSpPr>
          <p:nvPr>
            <p:ph type="title" idx="4294967295"/>
          </p:nvPr>
        </p:nvSpPr>
        <p:spPr>
          <a:xfrm>
            <a:off x="457200" y="273050"/>
            <a:ext cx="3008313" cy="1162050"/>
          </a:xfrm>
        </p:spPr>
        <p:txBody>
          <a:bodyPr anchor="ctr"/>
          <a:lstStyle/>
          <a:p>
            <a:pPr algn="l" eaLnBrk="1" hangingPunct="1"/>
            <a:r>
              <a:rPr lang="en-US" sz="2800" b="1" noProof="0" smtClean="0"/>
              <a:t>DEMO</a:t>
            </a:r>
          </a:p>
        </p:txBody>
      </p:sp>
      <p:sp>
        <p:nvSpPr>
          <p:cNvPr id="57346" name="Content Placeholder 4"/>
          <p:cNvSpPr>
            <a:spLocks noGrp="1"/>
          </p:cNvSpPr>
          <p:nvPr>
            <p:ph idx="4294967295"/>
          </p:nvPr>
        </p:nvSpPr>
        <p:spPr>
          <a:xfrm>
            <a:off x="493713" y="1627188"/>
            <a:ext cx="8305800" cy="3730625"/>
          </a:xfrm>
        </p:spPr>
        <p:txBody>
          <a:bodyPr/>
          <a:lstStyle/>
          <a:p>
            <a:pPr eaLnBrk="1" hangingPunct="1"/>
            <a:endParaRPr lang="en-US" noProof="0" smtClean="0"/>
          </a:p>
          <a:p>
            <a:pPr eaLnBrk="1" hangingPunct="1"/>
            <a:r>
              <a:rPr lang="en-US" noProof="0" smtClean="0"/>
              <a:t>Event log errors:</a:t>
            </a:r>
          </a:p>
          <a:p>
            <a:pPr lvl="1" eaLnBrk="1" hangingPunct="1"/>
            <a:r>
              <a:rPr lang="en-US" noProof="0" smtClean="0">
                <a:sym typeface="Wingdings" pitchFamily="2" charset="2"/>
              </a:rPr>
              <a:t>Help &amp; Support</a:t>
            </a:r>
          </a:p>
          <a:p>
            <a:pPr lvl="1" eaLnBrk="1" hangingPunct="1"/>
            <a:r>
              <a:rPr lang="en-US" noProof="0" smtClean="0">
                <a:sym typeface="Wingdings" pitchFamily="2" charset="2"/>
              </a:rPr>
              <a:t>EventID.net</a:t>
            </a:r>
          </a:p>
          <a:p>
            <a:pPr lvl="1" eaLnBrk="1" hangingPunct="1"/>
            <a:r>
              <a:rPr lang="en-US" noProof="0" smtClean="0">
                <a:sym typeface="Wingdings" pitchFamily="2" charset="2"/>
              </a:rPr>
              <a:t>Knowledge Base articles</a:t>
            </a:r>
          </a:p>
          <a:p>
            <a:pPr eaLnBrk="1" hangingPunct="1"/>
            <a:endParaRPr lang="en-US" sz="2800" noProof="0" smtClean="0"/>
          </a:p>
          <a:p>
            <a:endParaRPr lang="en-US" sz="2800" noProof="0" smtClean="0"/>
          </a:p>
        </p:txBody>
      </p:sp>
      <p:sp>
        <p:nvSpPr>
          <p:cNvPr id="57347" name="Text Placeholder 5"/>
          <p:cNvSpPr>
            <a:spLocks noGrp="1"/>
          </p:cNvSpPr>
          <p:nvPr>
            <p:ph type="body" sz="half" idx="4294967295"/>
          </p:nvPr>
        </p:nvSpPr>
        <p:spPr>
          <a:xfrm>
            <a:off x="3832225" y="355134"/>
            <a:ext cx="4691063" cy="989572"/>
          </a:xfrm>
        </p:spPr>
        <p:txBody>
          <a:bodyPr anchor="ctr"/>
          <a:lstStyle/>
          <a:p>
            <a:pPr marL="0" indent="0" eaLnBrk="1" hangingPunct="1">
              <a:lnSpc>
                <a:spcPct val="90000"/>
              </a:lnSpc>
              <a:buFont typeface="Wingdings 2" pitchFamily="18" charset="2"/>
              <a:buNone/>
            </a:pPr>
            <a:r>
              <a:rPr lang="en-US" noProof="0" smtClean="0"/>
              <a:t>Problem solving</a:t>
            </a:r>
          </a:p>
        </p:txBody>
      </p:sp>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ChangeArrowheads="1"/>
          </p:cNvSpPr>
          <p:nvPr>
            <p:ph type="title"/>
          </p:nvPr>
        </p:nvSpPr>
        <p:spPr/>
        <p:txBody>
          <a:bodyPr/>
          <a:lstStyle/>
          <a:p>
            <a:r>
              <a:rPr lang="en-US" noProof="0" smtClean="0">
                <a:latin typeface="Arial" charset="0"/>
              </a:rPr>
              <a:t>Special startup modes</a:t>
            </a:r>
          </a:p>
        </p:txBody>
      </p:sp>
      <p:sp>
        <p:nvSpPr>
          <p:cNvPr id="19458" name="Rectangle 3"/>
          <p:cNvSpPr>
            <a:spLocks noGrp="1" noChangeArrowheads="1"/>
          </p:cNvSpPr>
          <p:nvPr>
            <p:ph type="body" idx="1"/>
          </p:nvPr>
        </p:nvSpPr>
        <p:spPr/>
        <p:txBody>
          <a:bodyPr/>
          <a:lstStyle/>
          <a:p>
            <a:r>
              <a:rPr lang="en-US" noProof="0" dirty="0" smtClean="0"/>
              <a:t>Hit F8 before the Windows logo</a:t>
            </a:r>
          </a:p>
        </p:txBody>
      </p:sp>
      <p:pic>
        <p:nvPicPr>
          <p:cNvPr id="19459" name="Picture 4"/>
          <p:cNvPicPr>
            <a:picLocks noChangeAspect="1" noChangeArrowheads="1"/>
          </p:cNvPicPr>
          <p:nvPr/>
        </p:nvPicPr>
        <p:blipFill>
          <a:blip r:embed="rId3" cstate="print"/>
          <a:srcRect/>
          <a:stretch>
            <a:fillRect/>
          </a:stretch>
        </p:blipFill>
        <p:spPr bwMode="auto">
          <a:xfrm>
            <a:off x="325438" y="1620838"/>
            <a:ext cx="8534400" cy="4260850"/>
          </a:xfrm>
          <a:prstGeom prst="rect">
            <a:avLst/>
          </a:prstGeom>
          <a:noFill/>
          <a:ln w="9525">
            <a:noFill/>
            <a:miter lim="800000"/>
            <a:headEnd/>
            <a:tailEnd/>
          </a:ln>
        </p:spPr>
      </p:pic>
      <p:sp>
        <p:nvSpPr>
          <p:cNvPr id="2" name="Dia számának helye 1"/>
          <p:cNvSpPr>
            <a:spLocks noGrp="1"/>
          </p:cNvSpPr>
          <p:nvPr>
            <p:ph type="sldNum" sz="quarter" idx="4"/>
          </p:nvPr>
        </p:nvSpPr>
        <p:spPr/>
        <p:txBody>
          <a:bodyPr/>
          <a:lstStyle/>
          <a:p>
            <a:fld id="{3D86C690-4F62-4AFC-8745-06DC9BF07935}" type="slidenum">
              <a:rPr lang="hu-HU" smtClean="0"/>
              <a:pPr/>
              <a:t>41</a:t>
            </a:fld>
            <a:endParaRPr lang="hu-HU"/>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noChangeArrowheads="1"/>
          </p:cNvSpPr>
          <p:nvPr>
            <p:ph type="title"/>
          </p:nvPr>
        </p:nvSpPr>
        <p:spPr/>
        <p:txBody>
          <a:bodyPr/>
          <a:lstStyle/>
          <a:p>
            <a:r>
              <a:rPr lang="en-US" noProof="0" smtClean="0"/>
              <a:t>Security tasks in Windows</a:t>
            </a:r>
          </a:p>
        </p:txBody>
      </p:sp>
      <p:sp>
        <p:nvSpPr>
          <p:cNvPr id="29698" name="Rectangle 3"/>
          <p:cNvSpPr>
            <a:spLocks noGrp="1" noChangeArrowheads="1"/>
          </p:cNvSpPr>
          <p:nvPr>
            <p:ph type="body" idx="1"/>
          </p:nvPr>
        </p:nvSpPr>
        <p:spPr/>
        <p:txBody>
          <a:bodyPr/>
          <a:lstStyle/>
          <a:p>
            <a:endParaRPr lang="en-US" noProof="0" smtClean="0"/>
          </a:p>
          <a:p>
            <a:r>
              <a:rPr lang="en-US" b="1" noProof="0" smtClean="0"/>
              <a:t>Authentication</a:t>
            </a:r>
          </a:p>
          <a:p>
            <a:pPr lvl="1"/>
            <a:r>
              <a:rPr lang="en-US" b="1" noProof="0" smtClean="0"/>
              <a:t>Has / Knows / Is</a:t>
            </a:r>
          </a:p>
          <a:p>
            <a:pPr lvl="1"/>
            <a:r>
              <a:rPr lang="en-US" b="1" noProof="0" smtClean="0"/>
              <a:t>E.g. logon screen, password popup</a:t>
            </a:r>
          </a:p>
          <a:p>
            <a:r>
              <a:rPr lang="en-US" noProof="0" smtClean="0"/>
              <a:t>Authorization</a:t>
            </a:r>
          </a:p>
          <a:p>
            <a:pPr lvl="1"/>
            <a:r>
              <a:rPr lang="en-US" noProof="0" smtClean="0"/>
              <a:t>Principle: </a:t>
            </a:r>
            <a:r>
              <a:rPr lang="en-US" i="1" noProof="0" smtClean="0"/>
              <a:t>Role</a:t>
            </a:r>
            <a:r>
              <a:rPr lang="en-US" noProof="0" smtClean="0"/>
              <a:t> based access control</a:t>
            </a:r>
          </a:p>
          <a:p>
            <a:pPr lvl="1"/>
            <a:r>
              <a:rPr lang="en-US" noProof="0" smtClean="0"/>
              <a:t>E.g. access control lists</a:t>
            </a:r>
          </a:p>
          <a:p>
            <a:r>
              <a:rPr lang="en-US" noProof="0" smtClean="0"/>
              <a:t>Auditing</a:t>
            </a:r>
          </a:p>
          <a:p>
            <a:pPr lvl="1"/>
            <a:r>
              <a:rPr lang="en-US" noProof="0" smtClean="0"/>
              <a:t>Audit logging</a:t>
            </a:r>
          </a:p>
        </p:txBody>
      </p:sp>
      <p:sp>
        <p:nvSpPr>
          <p:cNvPr id="2" name="Dia számának helye 1"/>
          <p:cNvSpPr>
            <a:spLocks noGrp="1"/>
          </p:cNvSpPr>
          <p:nvPr>
            <p:ph type="sldNum" sz="quarter" idx="4"/>
          </p:nvPr>
        </p:nvSpPr>
        <p:spPr/>
        <p:txBody>
          <a:bodyPr/>
          <a:lstStyle/>
          <a:p>
            <a:fld id="{3D86C690-4F62-4AFC-8745-06DC9BF07935}" type="slidenum">
              <a:rPr lang="hu-HU" smtClean="0"/>
              <a:pPr/>
              <a:t>5</a:t>
            </a:fld>
            <a:endParaRPr lang="hu-HU"/>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dirty="0" smtClean="0"/>
              <a:t>Security entities</a:t>
            </a:r>
            <a:r>
              <a:rPr lang="hu-HU" noProof="0" dirty="0" smtClean="0"/>
              <a:t> </a:t>
            </a:r>
            <a:r>
              <a:rPr lang="hu-HU" noProof="0" dirty="0" err="1" smtClean="0"/>
              <a:t>in</a:t>
            </a:r>
            <a:r>
              <a:rPr lang="hu-HU" noProof="0" dirty="0" smtClean="0"/>
              <a:t> Windows</a:t>
            </a:r>
            <a:endParaRPr lang="en-US" noProof="0" dirty="0"/>
          </a:p>
        </p:txBody>
      </p:sp>
      <p:pic>
        <p:nvPicPr>
          <p:cNvPr id="1026" name="Picture 2"/>
          <p:cNvPicPr>
            <a:picLocks noChangeAspect="1" noChangeArrowheads="1"/>
          </p:cNvPicPr>
          <p:nvPr/>
        </p:nvPicPr>
        <p:blipFill>
          <a:blip r:embed="rId3" cstate="print"/>
          <a:srcRect/>
          <a:stretch>
            <a:fillRect/>
          </a:stretch>
        </p:blipFill>
        <p:spPr bwMode="auto">
          <a:xfrm>
            <a:off x="522996" y="1443794"/>
            <a:ext cx="8249100" cy="3549316"/>
          </a:xfrm>
          <a:prstGeom prst="rect">
            <a:avLst/>
          </a:prstGeom>
          <a:noFill/>
          <a:ln w="9525">
            <a:noFill/>
            <a:miter lim="800000"/>
            <a:headEnd/>
            <a:tailEnd/>
          </a:ln>
          <a:effectLst/>
        </p:spPr>
      </p:pic>
      <p:sp>
        <p:nvSpPr>
          <p:cNvPr id="3" name="Dia számának helye 2"/>
          <p:cNvSpPr>
            <a:spLocks noGrp="1"/>
          </p:cNvSpPr>
          <p:nvPr>
            <p:ph type="sldNum" sz="quarter" idx="4"/>
          </p:nvPr>
        </p:nvSpPr>
        <p:spPr/>
        <p:txBody>
          <a:bodyPr/>
          <a:lstStyle/>
          <a:p>
            <a:fld id="{3D86C690-4F62-4AFC-8745-06DC9BF07935}" type="slidenum">
              <a:rPr lang="hu-HU" smtClean="0"/>
              <a:pPr/>
              <a:t>6</a:t>
            </a:fld>
            <a:endParaRPr lang="hu-HU"/>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p:nvPr>
        </p:nvSpPr>
        <p:spPr/>
        <p:txBody>
          <a:bodyPr/>
          <a:lstStyle/>
          <a:p>
            <a:pPr eaLnBrk="1" hangingPunct="1"/>
            <a:r>
              <a:rPr lang="en-US" noProof="0" smtClean="0"/>
              <a:t>Security Identifier (SID)</a:t>
            </a:r>
          </a:p>
        </p:txBody>
      </p:sp>
      <p:sp>
        <p:nvSpPr>
          <p:cNvPr id="30722" name="Content Placeholder 2"/>
          <p:cNvSpPr>
            <a:spLocks noGrp="1"/>
          </p:cNvSpPr>
          <p:nvPr>
            <p:ph idx="1"/>
          </p:nvPr>
        </p:nvSpPr>
        <p:spPr>
          <a:xfrm>
            <a:off x="304800" y="918416"/>
            <a:ext cx="8691563" cy="5181600"/>
          </a:xfrm>
        </p:spPr>
        <p:txBody>
          <a:bodyPr/>
          <a:lstStyle/>
          <a:p>
            <a:pPr eaLnBrk="1" hangingPunct="1"/>
            <a:r>
              <a:rPr lang="en-US" noProof="0" dirty="0" smtClean="0"/>
              <a:t>Unique identifier</a:t>
            </a:r>
          </a:p>
          <a:p>
            <a:pPr eaLnBrk="1" hangingPunct="1"/>
            <a:r>
              <a:rPr lang="en-US" noProof="0" dirty="0" smtClean="0"/>
              <a:t>E.g. SID of a machine:</a:t>
            </a:r>
          </a:p>
          <a:p>
            <a:pPr eaLnBrk="1" hangingPunct="1">
              <a:buFont typeface="Wingdings 2" pitchFamily="18" charset="2"/>
              <a:buNone/>
            </a:pPr>
            <a:r>
              <a:rPr lang="en-US" sz="2800" noProof="0" dirty="0" smtClean="0">
                <a:latin typeface="Courier New" pitchFamily="49" charset="0"/>
              </a:rPr>
              <a:t>S-1-5-21-2052111302-1677128483-839522115</a:t>
            </a:r>
          </a:p>
          <a:p>
            <a:pPr eaLnBrk="1" hangingPunct="1"/>
            <a:r>
              <a:rPr lang="en-US" noProof="0" dirty="0" smtClean="0"/>
              <a:t>Users, groups:</a:t>
            </a:r>
          </a:p>
          <a:p>
            <a:pPr lvl="1" eaLnBrk="1" hangingPunct="1"/>
            <a:r>
              <a:rPr lang="en-US" noProof="0" dirty="0" smtClean="0"/>
              <a:t>&lt;Machine SID&gt;-&lt;RID&gt;</a:t>
            </a:r>
          </a:p>
          <a:p>
            <a:pPr lvl="1" eaLnBrk="1" hangingPunct="1"/>
            <a:r>
              <a:rPr lang="en-US" noProof="0" dirty="0" smtClean="0"/>
              <a:t>RID: relative identifier</a:t>
            </a:r>
          </a:p>
          <a:p>
            <a:pPr eaLnBrk="1" hangingPunct="1"/>
            <a:r>
              <a:rPr lang="en-US" noProof="0" dirty="0" smtClean="0"/>
              <a:t>Well-known SIDs</a:t>
            </a:r>
          </a:p>
          <a:p>
            <a:pPr lvl="1" eaLnBrk="1" hangingPunct="1"/>
            <a:r>
              <a:rPr lang="en-US" noProof="0" dirty="0" smtClean="0"/>
              <a:t>Everyone: S-1-1-0</a:t>
            </a:r>
          </a:p>
          <a:p>
            <a:pPr lvl="1" eaLnBrk="1" hangingPunct="1"/>
            <a:r>
              <a:rPr lang="en-US" noProof="0" dirty="0" smtClean="0"/>
              <a:t>Administrator: S-1-5-domain-500</a:t>
            </a:r>
          </a:p>
          <a:p>
            <a:pPr eaLnBrk="1" hangingPunct="1"/>
            <a:r>
              <a:rPr lang="en-US" noProof="0" dirty="0" smtClean="0"/>
              <a:t>Vista: services also get their own SIDs</a:t>
            </a:r>
          </a:p>
          <a:p>
            <a:pPr eaLnBrk="1" hangingPunct="1"/>
            <a:endParaRPr lang="en-US" noProof="0" dirty="0" smtClean="0"/>
          </a:p>
        </p:txBody>
      </p:sp>
      <p:sp>
        <p:nvSpPr>
          <p:cNvPr id="2" name="Dia számának helye 1"/>
          <p:cNvSpPr>
            <a:spLocks noGrp="1"/>
          </p:cNvSpPr>
          <p:nvPr>
            <p:ph type="sldNum" sz="quarter" idx="4"/>
          </p:nvPr>
        </p:nvSpPr>
        <p:spPr/>
        <p:txBody>
          <a:bodyPr/>
          <a:lstStyle/>
          <a:p>
            <a:fld id="{3D86C690-4F62-4AFC-8745-06DC9BF07935}" type="slidenum">
              <a:rPr lang="hu-HU" smtClean="0"/>
              <a:pPr/>
              <a:t>7</a:t>
            </a:fld>
            <a:endParaRPr lang="hu-HU"/>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0722">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0722">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072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0722">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0722">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0722">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0722">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0722">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0722">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0722">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2"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3"/>
          <p:cNvSpPr>
            <a:spLocks noGrp="1"/>
          </p:cNvSpPr>
          <p:nvPr>
            <p:ph type="title" idx="4294967295"/>
          </p:nvPr>
        </p:nvSpPr>
        <p:spPr>
          <a:xfrm>
            <a:off x="457201" y="273050"/>
            <a:ext cx="1431758" cy="1162050"/>
          </a:xfrm>
        </p:spPr>
        <p:txBody>
          <a:bodyPr anchor="ctr"/>
          <a:lstStyle/>
          <a:p>
            <a:pPr eaLnBrk="1" hangingPunct="1"/>
            <a:r>
              <a:rPr lang="en-US" sz="2800" b="1" noProof="0" smtClean="0"/>
              <a:t>DEMO</a:t>
            </a:r>
          </a:p>
        </p:txBody>
      </p:sp>
      <p:sp>
        <p:nvSpPr>
          <p:cNvPr id="32770" name="Content Placeholder 4"/>
          <p:cNvSpPr>
            <a:spLocks noGrp="1"/>
          </p:cNvSpPr>
          <p:nvPr>
            <p:ph idx="4294967295"/>
          </p:nvPr>
        </p:nvSpPr>
        <p:spPr>
          <a:xfrm>
            <a:off x="493713" y="1627188"/>
            <a:ext cx="8305800" cy="3730625"/>
          </a:xfrm>
        </p:spPr>
        <p:txBody>
          <a:bodyPr/>
          <a:lstStyle/>
          <a:p>
            <a:pPr eaLnBrk="1" hangingPunct="1"/>
            <a:endParaRPr lang="en-US" noProof="0" dirty="0" smtClean="0"/>
          </a:p>
          <a:p>
            <a:pPr eaLnBrk="1" hangingPunct="1"/>
            <a:r>
              <a:rPr lang="en-US" noProof="0" dirty="0" smtClean="0">
                <a:latin typeface="Consolas" pitchFamily="49" charset="0"/>
                <a:cs typeface="Consolas" pitchFamily="49" charset="0"/>
              </a:rPr>
              <a:t>psgetsid.exe </a:t>
            </a:r>
            <a:r>
              <a:rPr lang="en-US" noProof="0" dirty="0" err="1" smtClean="0">
                <a:latin typeface="Consolas" pitchFamily="49" charset="0"/>
                <a:cs typeface="Consolas" pitchFamily="49" charset="0"/>
              </a:rPr>
              <a:t>machineName</a:t>
            </a:r>
            <a:endParaRPr lang="en-US" noProof="0" dirty="0" smtClean="0">
              <a:latin typeface="Consolas" pitchFamily="49" charset="0"/>
              <a:cs typeface="Consolas" pitchFamily="49" charset="0"/>
            </a:endParaRPr>
          </a:p>
          <a:p>
            <a:pPr eaLnBrk="1" hangingPunct="1"/>
            <a:endParaRPr lang="en-US" noProof="0" dirty="0" smtClean="0">
              <a:latin typeface="Consolas" pitchFamily="49" charset="0"/>
              <a:cs typeface="Consolas" pitchFamily="49" charset="0"/>
            </a:endParaRPr>
          </a:p>
          <a:p>
            <a:pPr eaLnBrk="1" hangingPunct="1"/>
            <a:r>
              <a:rPr lang="en-US" noProof="0" dirty="0" smtClean="0">
                <a:latin typeface="Consolas" pitchFamily="49" charset="0"/>
                <a:cs typeface="Consolas" pitchFamily="49" charset="0"/>
              </a:rPr>
              <a:t>psgetsid.exe administrator</a:t>
            </a:r>
          </a:p>
          <a:p>
            <a:pPr eaLnBrk="1" hangingPunct="1"/>
            <a:endParaRPr lang="en-US" noProof="0" dirty="0" smtClean="0">
              <a:latin typeface="Consolas" pitchFamily="49" charset="0"/>
              <a:cs typeface="Consolas" pitchFamily="49" charset="0"/>
            </a:endParaRPr>
          </a:p>
          <a:p>
            <a:pPr eaLnBrk="1" hangingPunct="1"/>
            <a:r>
              <a:rPr lang="en-US" noProof="0" dirty="0" smtClean="0">
                <a:latin typeface="Consolas" pitchFamily="49" charset="0"/>
                <a:cs typeface="Consolas" pitchFamily="49" charset="0"/>
              </a:rPr>
              <a:t>psgetsid.exe &lt;user&gt;</a:t>
            </a:r>
            <a:endParaRPr lang="en-US" noProof="0" dirty="0" smtClean="0">
              <a:latin typeface="Consolas" pitchFamily="49" charset="0"/>
              <a:cs typeface="Consolas" pitchFamily="49" charset="0"/>
              <a:sym typeface="Wingdings" pitchFamily="2" charset="2"/>
            </a:endParaRPr>
          </a:p>
          <a:p>
            <a:pPr eaLnBrk="1" hangingPunct="1"/>
            <a:endParaRPr lang="en-US" sz="2800" noProof="0" dirty="0" smtClean="0"/>
          </a:p>
          <a:p>
            <a:endParaRPr lang="en-US" sz="2800" noProof="0" dirty="0" smtClean="0"/>
          </a:p>
        </p:txBody>
      </p:sp>
      <p:sp>
        <p:nvSpPr>
          <p:cNvPr id="32771" name="Text Placeholder 5"/>
          <p:cNvSpPr>
            <a:spLocks noGrp="1"/>
          </p:cNvSpPr>
          <p:nvPr>
            <p:ph type="body" sz="half" idx="4294967295"/>
          </p:nvPr>
        </p:nvSpPr>
        <p:spPr>
          <a:xfrm>
            <a:off x="2141621" y="373063"/>
            <a:ext cx="6381667" cy="974474"/>
          </a:xfrm>
        </p:spPr>
        <p:txBody>
          <a:bodyPr anchor="ctr"/>
          <a:lstStyle/>
          <a:p>
            <a:pPr marL="0" indent="0" eaLnBrk="1" hangingPunct="1">
              <a:lnSpc>
                <a:spcPct val="90000"/>
              </a:lnSpc>
              <a:buFont typeface="Wingdings 2" pitchFamily="18" charset="2"/>
              <a:buNone/>
            </a:pPr>
            <a:r>
              <a:rPr lang="en-US" noProof="0" smtClean="0"/>
              <a:t>Security identifier (SID)</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2"/>
          <p:cNvSpPr>
            <a:spLocks noGrp="1" noChangeArrowheads="1"/>
          </p:cNvSpPr>
          <p:nvPr>
            <p:ph type="title"/>
          </p:nvPr>
        </p:nvSpPr>
        <p:spPr/>
        <p:txBody>
          <a:bodyPr/>
          <a:lstStyle/>
          <a:p>
            <a:r>
              <a:rPr lang="en-US" noProof="0" smtClean="0"/>
              <a:t>Authentication</a:t>
            </a:r>
          </a:p>
        </p:txBody>
      </p:sp>
      <p:sp>
        <p:nvSpPr>
          <p:cNvPr id="34818" name="Rectangle 3"/>
          <p:cNvSpPr>
            <a:spLocks noGrp="1" noChangeArrowheads="1"/>
          </p:cNvSpPr>
          <p:nvPr>
            <p:ph type="body" idx="1"/>
          </p:nvPr>
        </p:nvSpPr>
        <p:spPr>
          <a:xfrm>
            <a:off x="304800" y="873996"/>
            <a:ext cx="8534400" cy="5515082"/>
          </a:xfrm>
        </p:spPr>
        <p:txBody>
          <a:bodyPr/>
          <a:lstStyle/>
          <a:p>
            <a:r>
              <a:rPr lang="en-US" noProof="0" dirty="0" smtClean="0"/>
              <a:t>Login</a:t>
            </a:r>
          </a:p>
          <a:p>
            <a:pPr lvl="1"/>
            <a:r>
              <a:rPr lang="en-US" noProof="0" dirty="0" smtClean="0"/>
              <a:t>Through </a:t>
            </a:r>
            <a:r>
              <a:rPr lang="en-US" noProof="0" dirty="0" err="1" smtClean="0"/>
              <a:t>Winlogon’s</a:t>
            </a:r>
            <a:r>
              <a:rPr lang="en-US" noProof="0" dirty="0" smtClean="0"/>
              <a:t> own desktop</a:t>
            </a:r>
          </a:p>
          <a:p>
            <a:pPr lvl="1"/>
            <a:r>
              <a:rPr lang="en-US" noProof="0" dirty="0" smtClean="0"/>
              <a:t>Secure Attention Sequence: Ctrl + Alt + Del</a:t>
            </a:r>
            <a:endParaRPr lang="hu-HU" noProof="0" dirty="0" smtClean="0"/>
          </a:p>
          <a:p>
            <a:pPr lvl="1"/>
            <a:r>
              <a:rPr lang="hu-HU" noProof="0" dirty="0" smtClean="0"/>
              <a:t>Windows 8: Microsoft account, </a:t>
            </a:r>
            <a:r>
              <a:rPr lang="hu-HU" noProof="0" dirty="0" err="1" smtClean="0"/>
              <a:t>picture</a:t>
            </a:r>
            <a:r>
              <a:rPr lang="hu-HU" noProof="0" dirty="0" smtClean="0"/>
              <a:t> </a:t>
            </a:r>
            <a:r>
              <a:rPr lang="hu-HU" noProof="0" dirty="0" err="1" smtClean="0"/>
              <a:t>password</a:t>
            </a:r>
            <a:endParaRPr lang="en-US" noProof="0" dirty="0" smtClean="0"/>
          </a:p>
          <a:p>
            <a:r>
              <a:rPr lang="en-US" noProof="0" dirty="0" smtClean="0"/>
              <a:t>Storing passwords:</a:t>
            </a:r>
          </a:p>
          <a:p>
            <a:pPr lvl="1"/>
            <a:r>
              <a:rPr lang="en-US" noProof="0" dirty="0" smtClean="0"/>
              <a:t>Hash in the registry</a:t>
            </a:r>
          </a:p>
          <a:p>
            <a:r>
              <a:rPr lang="en-US" noProof="0" dirty="0" smtClean="0"/>
              <a:t>Network authentication</a:t>
            </a:r>
          </a:p>
          <a:p>
            <a:pPr lvl="1"/>
            <a:r>
              <a:rPr lang="en-US" noProof="0" dirty="0" smtClean="0"/>
              <a:t>NTLM: NT LAN Manager</a:t>
            </a:r>
          </a:p>
          <a:p>
            <a:pPr lvl="1"/>
            <a:r>
              <a:rPr lang="en-US" noProof="0" dirty="0" smtClean="0"/>
              <a:t>Kerberos: since Windows 2000, </a:t>
            </a:r>
            <a:br>
              <a:rPr lang="en-US" noProof="0" dirty="0" smtClean="0"/>
            </a:br>
            <a:r>
              <a:rPr lang="en-US" noProof="0" dirty="0" smtClean="0"/>
              <a:t>in domain environment</a:t>
            </a:r>
          </a:p>
        </p:txBody>
      </p:sp>
      <p:sp>
        <p:nvSpPr>
          <p:cNvPr id="2" name="Dia számának helye 1"/>
          <p:cNvSpPr>
            <a:spLocks noGrp="1"/>
          </p:cNvSpPr>
          <p:nvPr>
            <p:ph type="sldNum" sz="quarter" idx="4"/>
          </p:nvPr>
        </p:nvSpPr>
        <p:spPr/>
        <p:txBody>
          <a:bodyPr/>
          <a:lstStyle/>
          <a:p>
            <a:fld id="{3D86C690-4F62-4AFC-8745-06DC9BF07935}" type="slidenum">
              <a:rPr lang="hu-HU" smtClean="0"/>
              <a:pPr/>
              <a:t>9</a:t>
            </a:fld>
            <a:endParaRPr lang="hu-HU"/>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481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4818">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4818">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4818">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4818">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4818">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4818">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4818">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4818">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8" grpId="0" uiExpand="1" build="p"/>
    </p:bldLst>
  </p:timing>
</p:sld>
</file>

<file path=ppt/theme/theme1.xml><?xml version="1.0" encoding="utf-8"?>
<a:theme xmlns:a="http://schemas.openxmlformats.org/drawingml/2006/main" name="bute_ftsrg_hun">
  <a:themeElements>
    <a:clrScheme name="BME szinek">
      <a:dk1>
        <a:srgbClr val="762536"/>
      </a:dk1>
      <a:lt1>
        <a:srgbClr val="FFFFFF"/>
      </a:lt1>
      <a:dk2>
        <a:srgbClr val="762536"/>
      </a:dk2>
      <a:lt2>
        <a:srgbClr val="FFFFFF"/>
      </a:lt2>
      <a:accent1>
        <a:srgbClr val="762536"/>
      </a:accent1>
      <a:accent2>
        <a:srgbClr val="002060"/>
      </a:accent2>
      <a:accent3>
        <a:srgbClr val="FFFFFF"/>
      </a:accent3>
      <a:accent4>
        <a:srgbClr val="000000"/>
      </a:accent4>
      <a:accent5>
        <a:srgbClr val="BCBEC0"/>
      </a:accent5>
      <a:accent6>
        <a:srgbClr val="FDEFBB"/>
      </a:accent6>
      <a:hlink>
        <a:srgbClr val="002060"/>
      </a:hlink>
      <a:folHlink>
        <a:srgbClr val="00206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40" tIns="45720" rIns="91440" bIns="45720" numCol="1" rtlCol="0" anchor="t" anchorCtr="0" compatLnSpc="1">
        <a:prstTxWarp prst="textNoShape">
          <a:avLst/>
        </a:prstTxWarp>
        <a:spAutoFit/>
      </a:bodyPr>
      <a:lstStyle>
        <a:defPPr marL="0" marR="0" indent="0" algn="ctr" defTabSz="762000" rtl="0" eaLnBrk="0" fontAlgn="base" latinLnBrk="0" hangingPunct="0">
          <a:lnSpc>
            <a:spcPct val="100000"/>
          </a:lnSpc>
          <a:spcBef>
            <a:spcPct val="0"/>
          </a:spcBef>
          <a:spcAft>
            <a:spcPct val="0"/>
          </a:spcAft>
          <a:buClrTx/>
          <a:buSzTx/>
          <a:buFontTx/>
          <a:buNone/>
          <a:tabLst/>
          <a:defRPr kumimoji="0" sz="2400" b="0" i="0" u="none" strike="noStrike" cap="none" normalizeH="0" baseline="0" dirty="0" err="1" smtClean="0">
            <a:ln>
              <a:noFill/>
            </a:ln>
            <a:solidFill>
              <a:schemeClr val="bg1"/>
            </a:solidFill>
            <a:effectLst/>
          </a:defRPr>
        </a:defPPr>
      </a:lstStyle>
      <a:style>
        <a:lnRef idx="1">
          <a:schemeClr val="dk1"/>
        </a:lnRef>
        <a:fillRef idx="3">
          <a:schemeClr val="dk1"/>
        </a:fillRef>
        <a:effectRef idx="2">
          <a:schemeClr val="dk1"/>
        </a:effectRef>
        <a:fontRef idx="minor">
          <a:schemeClr val="lt1"/>
        </a:fontRef>
      </a:style>
    </a:spDef>
    <a:lnDef>
      <a:spPr bwMode="auto">
        <a:xfrm>
          <a:off x="0" y="0"/>
          <a:ext cx="1" cy="1"/>
        </a:xfrm>
        <a:custGeom>
          <a:avLst/>
          <a:gdLst/>
          <a:ahLst/>
          <a:cxnLst/>
          <a:rect l="0" t="0" r="0" b="0"/>
          <a:pathLst/>
        </a:custGeom>
        <a:noFill/>
        <a:ln w="19050"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ctr" defTabSz="7620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Transpre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ranspre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Transpre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ranspre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ranspre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ranspre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Transpre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bute_ftsrg_hun</Template>
  <TotalTime>10442</TotalTime>
  <Pages>1</Pages>
  <Words>1196</Words>
  <Application>Microsoft Office PowerPoint</Application>
  <PresentationFormat>Diavetítés a képernyőre (4:3 oldalarány)</PresentationFormat>
  <Paragraphs>380</Paragraphs>
  <Slides>41</Slides>
  <Notes>41</Notes>
  <HiddenSlides>4</HiddenSlides>
  <MMClips>0</MMClips>
  <ScaleCrop>false</ScaleCrop>
  <HeadingPairs>
    <vt:vector size="4" baseType="variant">
      <vt:variant>
        <vt:lpstr>Téma</vt:lpstr>
      </vt:variant>
      <vt:variant>
        <vt:i4>1</vt:i4>
      </vt:variant>
      <vt:variant>
        <vt:lpstr>Diacímek</vt:lpstr>
      </vt:variant>
      <vt:variant>
        <vt:i4>41</vt:i4>
      </vt:variant>
    </vt:vector>
  </HeadingPairs>
  <TitlesOfParts>
    <vt:vector size="42" baseType="lpstr">
      <vt:lpstr>bute_ftsrg_hun</vt:lpstr>
      <vt:lpstr>PowerPoint bemutató</vt:lpstr>
      <vt:lpstr>Copyright Notice</vt:lpstr>
      <vt:lpstr>Questions</vt:lpstr>
      <vt:lpstr>Security tasks in Windows</vt:lpstr>
      <vt:lpstr>Security tasks in Windows</vt:lpstr>
      <vt:lpstr>Security entities in Windows</vt:lpstr>
      <vt:lpstr>Security Identifier (SID)</vt:lpstr>
      <vt:lpstr>DEMO</vt:lpstr>
      <vt:lpstr>Authentication</vt:lpstr>
      <vt:lpstr>Authentication – Access token</vt:lpstr>
      <vt:lpstr>DEMO</vt:lpstr>
      <vt:lpstr>Security tasks in Windows</vt:lpstr>
      <vt:lpstr>Categorizing authorization (see prev. lecture)</vt:lpstr>
      <vt:lpstr>Authorization - Compulsoriness</vt:lpstr>
      <vt:lpstr>Authorization – Level</vt:lpstr>
      <vt:lpstr>Authorization – Types</vt:lpstr>
      <vt:lpstr>Authorization methods in Windows</vt:lpstr>
      <vt:lpstr>DEMO</vt:lpstr>
      <vt:lpstr>Authorization methods in Windows</vt:lpstr>
      <vt:lpstr>System level authorization</vt:lpstr>
      <vt:lpstr>DEMO</vt:lpstr>
      <vt:lpstr>Authorization methods in Windows</vt:lpstr>
      <vt:lpstr>Access control lists</vt:lpstr>
      <vt:lpstr>Access control lists</vt:lpstr>
      <vt:lpstr>Access control lists</vt:lpstr>
      <vt:lpstr>Access control lists</vt:lpstr>
      <vt:lpstr>Access control lists</vt:lpstr>
      <vt:lpstr>Access control lists</vt:lpstr>
      <vt:lpstr>Access control lists</vt:lpstr>
      <vt:lpstr>Access control lists - Example</vt:lpstr>
      <vt:lpstr>Access control lists</vt:lpstr>
      <vt:lpstr>DEMO</vt:lpstr>
      <vt:lpstr>Security tasks in Windows</vt:lpstr>
      <vt:lpstr>Eventlog</vt:lpstr>
      <vt:lpstr>DEMO</vt:lpstr>
      <vt:lpstr>DEMO</vt:lpstr>
      <vt:lpstr>DEMO</vt:lpstr>
      <vt:lpstr>Troubleshooting</vt:lpstr>
      <vt:lpstr>DEMO</vt:lpstr>
      <vt:lpstr>DEMO</vt:lpstr>
      <vt:lpstr>Special startup modes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
  <dc:creator>Micskei Zoltán</dc:creator>
  <cp:keywords/>
  <cp:lastModifiedBy>Micskei Zoltán</cp:lastModifiedBy>
  <cp:revision>303</cp:revision>
  <cp:lastPrinted>2000-06-22T08:24:19Z</cp:lastPrinted>
  <dcterms:created xsi:type="dcterms:W3CDTF">2007-04-19T12:06:26Z</dcterms:created>
  <dcterms:modified xsi:type="dcterms:W3CDTF">2012-05-17T09:20:28Z</dcterms:modified>
</cp:coreProperties>
</file>