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omments/modernComment_994_B742E44D.xml" ContentType="application/vnd.ms-powerpoint.comments+xml"/>
  <Override PartName="/ppt/comments/modernComment_999_CE81870F.xml" ContentType="application/vnd.ms-powerpoint.comments+xml"/>
  <Override PartName="/ppt/comments/modernComment_996_733F44F6.xml" ContentType="application/vnd.ms-powerpoint.comments+xml"/>
  <Override PartName="/ppt/comments/modernComment_102_0.xml" ContentType="application/vnd.ms-powerpoint.comments+xml"/>
  <Override PartName="/ppt/comments/modernComment_998_269BF561.xml" ContentType="application/vnd.ms-powerpoint.comments+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22"/>
  </p:notesMasterIdLst>
  <p:sldIdLst>
    <p:sldId id="256" r:id="rId5"/>
    <p:sldId id="257" r:id="rId6"/>
    <p:sldId id="2452" r:id="rId7"/>
    <p:sldId id="2457" r:id="rId8"/>
    <p:sldId id="2458" r:id="rId9"/>
    <p:sldId id="2454" r:id="rId10"/>
    <p:sldId id="258" r:id="rId11"/>
    <p:sldId id="259" r:id="rId12"/>
    <p:sldId id="262" r:id="rId13"/>
    <p:sldId id="2453" r:id="rId14"/>
    <p:sldId id="263" r:id="rId15"/>
    <p:sldId id="260" r:id="rId16"/>
    <p:sldId id="261" r:id="rId17"/>
    <p:sldId id="2455" r:id="rId18"/>
    <p:sldId id="264" r:id="rId19"/>
    <p:sldId id="2456" r:id="rId20"/>
    <p:sldId id="2459" r:id="rId2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428BA5D-9F2E-EF4E-A047-8EBF2CA3D9C7}" name="Paul den Hertog" initials="Pd" userId="S::paul.denhertog@surf.nl::6f89553c-c9fd-4128-8348-9a94b89897f1" providerId="AD"/>
  <p188:author id="{E74CCF8D-FE9D-847B-FA77-5F34C0E548DC}" name="Paul den Hertog" initials="PH" userId="S::paul.denhertog_surf.nl#ext#@eygs.onmicrosoft.com::0bcfba75-1f2b-4860-877f-35b068535e96" providerId="AD"/>
  <p188:author id="{B6D6AFA4-6617-70F0-1517-A4F2C3D31FC8}" name="Farkas Martin" initials="MF" userId="S::martin.farkas@edu.bme.hu::b86140af-57df-4f4e-839b-c0c523d26174" providerId="AD"/>
  <p188:author id="{E7866FF3-4A30-8E89-96B7-47E402ADC7F2}" name="Nanda Haverkamp" initials="NH" userId="S::n.h.haverkamp_hva.nl#ext#@eygs.onmicrosoft.com::6f328a3d-6c4e-4549-9616-fbb08625f5c7"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EAEEF8"/>
    <a:srgbClr val="FFCBF7"/>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A817A58-8A41-438F-AA2F-26C86E36D7CA}" v="5" dt="2025-06-11T10:32:38.89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94694"/>
  </p:normalViewPr>
  <p:slideViewPr>
    <p:cSldViewPr snapToGrid="0">
      <p:cViewPr varScale="1">
        <p:scale>
          <a:sx n="105" d="100"/>
          <a:sy n="105" d="100"/>
        </p:scale>
        <p:origin x="1074" y="9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arkas Martin" userId="b86140af-57df-4f4e-839b-c0c523d26174" providerId="ADAL" clId="{DA817A58-8A41-438F-AA2F-26C86E36D7CA}"/>
    <pc:docChg chg="undo custSel addSld modSld">
      <pc:chgData name="Farkas Martin" userId="b86140af-57df-4f4e-839b-c0c523d26174" providerId="ADAL" clId="{DA817A58-8A41-438F-AA2F-26C86E36D7CA}" dt="2025-06-11T10:34:18.269" v="419" actId="20577"/>
      <pc:docMkLst>
        <pc:docMk/>
      </pc:docMkLst>
      <pc:sldChg chg="delSp mod">
        <pc:chgData name="Farkas Martin" userId="b86140af-57df-4f4e-839b-c0c523d26174" providerId="ADAL" clId="{DA817A58-8A41-438F-AA2F-26C86E36D7CA}" dt="2025-06-11T10:21:19.310" v="0" actId="478"/>
        <pc:sldMkLst>
          <pc:docMk/>
          <pc:sldMk cId="3464595215" sldId="2457"/>
        </pc:sldMkLst>
        <pc:picChg chg="del">
          <ac:chgData name="Farkas Martin" userId="b86140af-57df-4f4e-839b-c0c523d26174" providerId="ADAL" clId="{DA817A58-8A41-438F-AA2F-26C86E36D7CA}" dt="2025-06-11T10:21:19.310" v="0" actId="478"/>
          <ac:picMkLst>
            <pc:docMk/>
            <pc:sldMk cId="3464595215" sldId="2457"/>
            <ac:picMk id="22" creationId="{75CA8E0A-3B24-384A-9350-964C94808BAA}"/>
          </ac:picMkLst>
        </pc:picChg>
      </pc:sldChg>
      <pc:sldChg chg="modSp new mod">
        <pc:chgData name="Farkas Martin" userId="b86140af-57df-4f4e-839b-c0c523d26174" providerId="ADAL" clId="{DA817A58-8A41-438F-AA2F-26C86E36D7CA}" dt="2025-06-11T10:34:18.269" v="419" actId="20577"/>
        <pc:sldMkLst>
          <pc:docMk/>
          <pc:sldMk cId="1116274530" sldId="2459"/>
        </pc:sldMkLst>
        <pc:spChg chg="mod">
          <ac:chgData name="Farkas Martin" userId="b86140af-57df-4f4e-839b-c0c523d26174" providerId="ADAL" clId="{DA817A58-8A41-438F-AA2F-26C86E36D7CA}" dt="2025-06-11T10:34:18.269" v="419" actId="20577"/>
          <ac:spMkLst>
            <pc:docMk/>
            <pc:sldMk cId="1116274530" sldId="2459"/>
            <ac:spMk id="2" creationId="{29FF2D87-71D0-2F67-36F2-FE46ED3A628A}"/>
          </ac:spMkLst>
        </pc:spChg>
        <pc:spChg chg="mod">
          <ac:chgData name="Farkas Martin" userId="b86140af-57df-4f4e-839b-c0c523d26174" providerId="ADAL" clId="{DA817A58-8A41-438F-AA2F-26C86E36D7CA}" dt="2025-06-11T10:21:43.975" v="19" actId="20577"/>
          <ac:spMkLst>
            <pc:docMk/>
            <pc:sldMk cId="1116274530" sldId="2459"/>
            <ac:spMk id="6" creationId="{69FA2891-D1DC-200A-B427-579FEC89A436}"/>
          </ac:spMkLst>
        </pc:spChg>
      </pc:sldChg>
    </pc:docChg>
  </pc:docChgLst>
  <pc:docChgLst>
    <pc:chgData name="Farkas Martin" userId="b86140af-57df-4f4e-839b-c0c523d26174" providerId="ADAL" clId="{DBE43EEA-98E1-464A-B9C2-E9E163693507}"/>
    <pc:docChg chg="undo redo custSel modSld modMainMaster">
      <pc:chgData name="Farkas Martin" userId="b86140af-57df-4f4e-839b-c0c523d26174" providerId="ADAL" clId="{DBE43EEA-98E1-464A-B9C2-E9E163693507}" dt="2025-06-07T11:02:49.932" v="607" actId="408"/>
      <pc:docMkLst>
        <pc:docMk/>
      </pc:docMkLst>
      <pc:sldChg chg="addSp delSp modSp mod modClrScheme chgLayout">
        <pc:chgData name="Farkas Martin" userId="b86140af-57df-4f4e-839b-c0c523d26174" providerId="ADAL" clId="{DBE43EEA-98E1-464A-B9C2-E9E163693507}" dt="2025-06-07T10:53:50.545" v="518"/>
        <pc:sldMkLst>
          <pc:docMk/>
          <pc:sldMk cId="0" sldId="256"/>
        </pc:sldMkLst>
        <pc:spChg chg="add mod">
          <ac:chgData name="Farkas Martin" userId="b86140af-57df-4f4e-839b-c0c523d26174" providerId="ADAL" clId="{DBE43EEA-98E1-464A-B9C2-E9E163693507}" dt="2025-06-07T10:53:50.545" v="518"/>
          <ac:spMkLst>
            <pc:docMk/>
            <pc:sldMk cId="0" sldId="256"/>
            <ac:spMk id="6" creationId="{45D80E67-8802-55F7-CC0D-C320661C730A}"/>
          </ac:spMkLst>
        </pc:spChg>
        <pc:picChg chg="mod">
          <ac:chgData name="Farkas Martin" userId="b86140af-57df-4f4e-839b-c0c523d26174" providerId="ADAL" clId="{DBE43EEA-98E1-464A-B9C2-E9E163693507}" dt="2025-06-07T10:37:37.256" v="305" actId="1076"/>
          <ac:picMkLst>
            <pc:docMk/>
            <pc:sldMk cId="0" sldId="256"/>
            <ac:picMk id="10" creationId="{005CE26C-D1A7-27A5-90CC-F5155CDCEE44}"/>
          </ac:picMkLst>
        </pc:picChg>
      </pc:sldChg>
      <pc:sldChg chg="addSp delSp modSp mod modClrScheme chgLayout">
        <pc:chgData name="Farkas Martin" userId="b86140af-57df-4f4e-839b-c0c523d26174" providerId="ADAL" clId="{DBE43EEA-98E1-464A-B9C2-E9E163693507}" dt="2025-06-07T11:00:37.979" v="586" actId="20577"/>
        <pc:sldMkLst>
          <pc:docMk/>
          <pc:sldMk cId="0" sldId="257"/>
        </pc:sldMkLst>
        <pc:spChg chg="mod ord">
          <ac:chgData name="Farkas Martin" userId="b86140af-57df-4f4e-839b-c0c523d26174" providerId="ADAL" clId="{DBE43EEA-98E1-464A-B9C2-E9E163693507}" dt="2025-06-07T10:42:39.601" v="377" actId="700"/>
          <ac:spMkLst>
            <pc:docMk/>
            <pc:sldMk cId="0" sldId="257"/>
            <ac:spMk id="2" creationId="{00000000-0000-0000-0000-000000000000}"/>
          </ac:spMkLst>
        </pc:spChg>
        <pc:spChg chg="mod ord">
          <ac:chgData name="Farkas Martin" userId="b86140af-57df-4f4e-839b-c0c523d26174" providerId="ADAL" clId="{DBE43EEA-98E1-464A-B9C2-E9E163693507}" dt="2025-06-07T10:42:40.936" v="379" actId="27636"/>
          <ac:spMkLst>
            <pc:docMk/>
            <pc:sldMk cId="0" sldId="257"/>
            <ac:spMk id="3" creationId="{00000000-0000-0000-0000-000000000000}"/>
          </ac:spMkLst>
        </pc:spChg>
        <pc:spChg chg="mod">
          <ac:chgData name="Farkas Martin" userId="b86140af-57df-4f4e-839b-c0c523d26174" providerId="ADAL" clId="{DBE43EEA-98E1-464A-B9C2-E9E163693507}" dt="2025-06-07T11:00:37.979" v="586" actId="20577"/>
          <ac:spMkLst>
            <pc:docMk/>
            <pc:sldMk cId="0" sldId="257"/>
            <ac:spMk id="13" creationId="{DF213E62-503B-BD00-EC99-CF37F21BEF49}"/>
          </ac:spMkLst>
        </pc:spChg>
        <pc:picChg chg="add mod">
          <ac:chgData name="Farkas Martin" userId="b86140af-57df-4f4e-839b-c0c523d26174" providerId="ADAL" clId="{DBE43EEA-98E1-464A-B9C2-E9E163693507}" dt="2025-06-07T10:42:42.233" v="381"/>
          <ac:picMkLst>
            <pc:docMk/>
            <pc:sldMk cId="0" sldId="257"/>
            <ac:picMk id="11" creationId="{4F860238-2255-59D3-8F02-1134741412C1}"/>
          </ac:picMkLst>
        </pc:picChg>
      </pc:sldChg>
      <pc:sldChg chg="modSp">
        <pc:chgData name="Farkas Martin" userId="b86140af-57df-4f4e-839b-c0c523d26174" providerId="ADAL" clId="{DBE43EEA-98E1-464A-B9C2-E9E163693507}" dt="2025-06-07T10:35:15.399" v="266"/>
        <pc:sldMkLst>
          <pc:docMk/>
          <pc:sldMk cId="0" sldId="258"/>
        </pc:sldMkLst>
        <pc:spChg chg="mod">
          <ac:chgData name="Farkas Martin" userId="b86140af-57df-4f4e-839b-c0c523d26174" providerId="ADAL" clId="{DBE43EEA-98E1-464A-B9C2-E9E163693507}" dt="2025-06-07T10:35:15.399" v="266"/>
          <ac:spMkLst>
            <pc:docMk/>
            <pc:sldMk cId="0" sldId="258"/>
            <ac:spMk id="2" creationId="{00000000-0000-0000-0000-000000000000}"/>
          </ac:spMkLst>
        </pc:spChg>
      </pc:sldChg>
      <pc:sldChg chg="modSp mod">
        <pc:chgData name="Farkas Martin" userId="b86140af-57df-4f4e-839b-c0c523d26174" providerId="ADAL" clId="{DBE43EEA-98E1-464A-B9C2-E9E163693507}" dt="2025-06-07T10:34:53.862" v="263" actId="27636"/>
        <pc:sldMkLst>
          <pc:docMk/>
          <pc:sldMk cId="0" sldId="259"/>
        </pc:sldMkLst>
        <pc:spChg chg="mod">
          <ac:chgData name="Farkas Martin" userId="b86140af-57df-4f4e-839b-c0c523d26174" providerId="ADAL" clId="{DBE43EEA-98E1-464A-B9C2-E9E163693507}" dt="2025-06-07T10:33:31.195" v="231" actId="27636"/>
          <ac:spMkLst>
            <pc:docMk/>
            <pc:sldMk cId="0" sldId="259"/>
            <ac:spMk id="2" creationId="{00000000-0000-0000-0000-000000000000}"/>
          </ac:spMkLst>
        </pc:spChg>
        <pc:spChg chg="mod">
          <ac:chgData name="Farkas Martin" userId="b86140af-57df-4f4e-839b-c0c523d26174" providerId="ADAL" clId="{DBE43EEA-98E1-464A-B9C2-E9E163693507}" dt="2025-06-07T10:34:53.862" v="263" actId="27636"/>
          <ac:spMkLst>
            <pc:docMk/>
            <pc:sldMk cId="0" sldId="259"/>
            <ac:spMk id="3" creationId="{00000000-0000-0000-0000-000000000000}"/>
          </ac:spMkLst>
        </pc:spChg>
      </pc:sldChg>
      <pc:sldChg chg="modSp">
        <pc:chgData name="Farkas Martin" userId="b86140af-57df-4f4e-839b-c0c523d26174" providerId="ADAL" clId="{DBE43EEA-98E1-464A-B9C2-E9E163693507}" dt="2025-06-07T10:35:15.399" v="266"/>
        <pc:sldMkLst>
          <pc:docMk/>
          <pc:sldMk cId="0" sldId="260"/>
        </pc:sldMkLst>
        <pc:spChg chg="mod">
          <ac:chgData name="Farkas Martin" userId="b86140af-57df-4f4e-839b-c0c523d26174" providerId="ADAL" clId="{DBE43EEA-98E1-464A-B9C2-E9E163693507}" dt="2025-06-07T10:35:15.399" v="266"/>
          <ac:spMkLst>
            <pc:docMk/>
            <pc:sldMk cId="0" sldId="260"/>
            <ac:spMk id="2" creationId="{00000000-0000-0000-0000-000000000000}"/>
          </ac:spMkLst>
        </pc:spChg>
      </pc:sldChg>
      <pc:sldChg chg="modSp mod">
        <pc:chgData name="Farkas Martin" userId="b86140af-57df-4f4e-839b-c0c523d26174" providerId="ADAL" clId="{DBE43EEA-98E1-464A-B9C2-E9E163693507}" dt="2025-06-07T10:35:15.399" v="266"/>
        <pc:sldMkLst>
          <pc:docMk/>
          <pc:sldMk cId="0" sldId="261"/>
        </pc:sldMkLst>
        <pc:spChg chg="mod">
          <ac:chgData name="Farkas Martin" userId="b86140af-57df-4f4e-839b-c0c523d26174" providerId="ADAL" clId="{DBE43EEA-98E1-464A-B9C2-E9E163693507}" dt="2025-06-07T10:35:15.399" v="266"/>
          <ac:spMkLst>
            <pc:docMk/>
            <pc:sldMk cId="0" sldId="261"/>
            <ac:spMk id="2" creationId="{00000000-0000-0000-0000-000000000000}"/>
          </ac:spMkLst>
        </pc:spChg>
        <pc:spChg chg="mod">
          <ac:chgData name="Farkas Martin" userId="b86140af-57df-4f4e-839b-c0c523d26174" providerId="ADAL" clId="{DBE43EEA-98E1-464A-B9C2-E9E163693507}" dt="2025-06-07T10:34:53.872" v="264" actId="27636"/>
          <ac:spMkLst>
            <pc:docMk/>
            <pc:sldMk cId="0" sldId="261"/>
            <ac:spMk id="3" creationId="{00000000-0000-0000-0000-000000000000}"/>
          </ac:spMkLst>
        </pc:spChg>
      </pc:sldChg>
      <pc:sldChg chg="modSp">
        <pc:chgData name="Farkas Martin" userId="b86140af-57df-4f4e-839b-c0c523d26174" providerId="ADAL" clId="{DBE43EEA-98E1-464A-B9C2-E9E163693507}" dt="2025-06-07T10:35:15.399" v="266"/>
        <pc:sldMkLst>
          <pc:docMk/>
          <pc:sldMk cId="0" sldId="262"/>
        </pc:sldMkLst>
        <pc:spChg chg="mod">
          <ac:chgData name="Farkas Martin" userId="b86140af-57df-4f4e-839b-c0c523d26174" providerId="ADAL" clId="{DBE43EEA-98E1-464A-B9C2-E9E163693507}" dt="2025-06-07T10:35:15.399" v="266"/>
          <ac:spMkLst>
            <pc:docMk/>
            <pc:sldMk cId="0" sldId="262"/>
            <ac:spMk id="2" creationId="{00000000-0000-0000-0000-000000000000}"/>
          </ac:spMkLst>
        </pc:spChg>
      </pc:sldChg>
      <pc:sldChg chg="modSp">
        <pc:chgData name="Farkas Martin" userId="b86140af-57df-4f4e-839b-c0c523d26174" providerId="ADAL" clId="{DBE43EEA-98E1-464A-B9C2-E9E163693507}" dt="2025-06-07T10:35:15.399" v="266"/>
        <pc:sldMkLst>
          <pc:docMk/>
          <pc:sldMk cId="0" sldId="263"/>
        </pc:sldMkLst>
        <pc:spChg chg="mod">
          <ac:chgData name="Farkas Martin" userId="b86140af-57df-4f4e-839b-c0c523d26174" providerId="ADAL" clId="{DBE43EEA-98E1-464A-B9C2-E9E163693507}" dt="2025-06-07T10:35:15.399" v="266"/>
          <ac:spMkLst>
            <pc:docMk/>
            <pc:sldMk cId="0" sldId="263"/>
            <ac:spMk id="2" creationId="{00000000-0000-0000-0000-000000000000}"/>
          </ac:spMkLst>
        </pc:spChg>
      </pc:sldChg>
      <pc:sldChg chg="modSp">
        <pc:chgData name="Farkas Martin" userId="b86140af-57df-4f4e-839b-c0c523d26174" providerId="ADAL" clId="{DBE43EEA-98E1-464A-B9C2-E9E163693507}" dt="2025-06-07T10:35:15.399" v="266"/>
        <pc:sldMkLst>
          <pc:docMk/>
          <pc:sldMk cId="0" sldId="264"/>
        </pc:sldMkLst>
        <pc:spChg chg="mod">
          <ac:chgData name="Farkas Martin" userId="b86140af-57df-4f4e-839b-c0c523d26174" providerId="ADAL" clId="{DBE43EEA-98E1-464A-B9C2-E9E163693507}" dt="2025-06-07T10:35:15.399" v="266"/>
          <ac:spMkLst>
            <pc:docMk/>
            <pc:sldMk cId="0" sldId="264"/>
            <ac:spMk id="2" creationId="{00000000-0000-0000-0000-000000000000}"/>
          </ac:spMkLst>
        </pc:spChg>
      </pc:sldChg>
      <pc:sldChg chg="modSp mod chgLayout">
        <pc:chgData name="Farkas Martin" userId="b86140af-57df-4f4e-839b-c0c523d26174" providerId="ADAL" clId="{DBE43EEA-98E1-464A-B9C2-E9E163693507}" dt="2025-06-07T10:44:23.808" v="410"/>
        <pc:sldMkLst>
          <pc:docMk/>
          <pc:sldMk cId="3074614349" sldId="2452"/>
        </pc:sldMkLst>
        <pc:spChg chg="mod ord">
          <ac:chgData name="Farkas Martin" userId="b86140af-57df-4f4e-839b-c0c523d26174" providerId="ADAL" clId="{DBE43EEA-98E1-464A-B9C2-E9E163693507}" dt="2025-06-07T10:44:23.808" v="410"/>
          <ac:spMkLst>
            <pc:docMk/>
            <pc:sldMk cId="3074614349" sldId="2452"/>
            <ac:spMk id="2" creationId="{9C49BA11-A90C-7E4F-0C18-15E473275DCD}"/>
          </ac:spMkLst>
        </pc:spChg>
        <pc:spChg chg="mod ord">
          <ac:chgData name="Farkas Martin" userId="b86140af-57df-4f4e-839b-c0c523d26174" providerId="ADAL" clId="{DBE43EEA-98E1-464A-B9C2-E9E163693507}" dt="2025-06-07T10:43:15.481" v="389" actId="14100"/>
          <ac:spMkLst>
            <pc:docMk/>
            <pc:sldMk cId="3074614349" sldId="2452"/>
            <ac:spMk id="3" creationId="{9F96D1A9-19DC-C1B5-30F3-C03626CC00E1}"/>
          </ac:spMkLst>
        </pc:spChg>
      </pc:sldChg>
      <pc:sldChg chg="modSp mod">
        <pc:chgData name="Farkas Martin" userId="b86140af-57df-4f4e-839b-c0c523d26174" providerId="ADAL" clId="{DBE43EEA-98E1-464A-B9C2-E9E163693507}" dt="2025-06-07T10:33:31.192" v="230" actId="27636"/>
        <pc:sldMkLst>
          <pc:docMk/>
          <pc:sldMk cId="1933526262" sldId="2454"/>
        </pc:sldMkLst>
        <pc:spChg chg="mod">
          <ac:chgData name="Farkas Martin" userId="b86140af-57df-4f4e-839b-c0c523d26174" providerId="ADAL" clId="{DBE43EEA-98E1-464A-B9C2-E9E163693507}" dt="2025-06-07T10:33:31.192" v="230" actId="27636"/>
          <ac:spMkLst>
            <pc:docMk/>
            <pc:sldMk cId="1933526262" sldId="2454"/>
            <ac:spMk id="2" creationId="{5C109355-67C2-B92D-99BE-C61608A09579}"/>
          </ac:spMkLst>
        </pc:spChg>
      </pc:sldChg>
      <pc:sldChg chg="modSp">
        <pc:chgData name="Farkas Martin" userId="b86140af-57df-4f4e-839b-c0c523d26174" providerId="ADAL" clId="{DBE43EEA-98E1-464A-B9C2-E9E163693507}" dt="2025-06-07T10:35:15.399" v="266"/>
        <pc:sldMkLst>
          <pc:docMk/>
          <pc:sldMk cId="1747607593" sldId="2455"/>
        </pc:sldMkLst>
        <pc:spChg chg="mod">
          <ac:chgData name="Farkas Martin" userId="b86140af-57df-4f4e-839b-c0c523d26174" providerId="ADAL" clId="{DBE43EEA-98E1-464A-B9C2-E9E163693507}" dt="2025-06-07T10:35:15.399" v="266"/>
          <ac:spMkLst>
            <pc:docMk/>
            <pc:sldMk cId="1747607593" sldId="2455"/>
            <ac:spMk id="2" creationId="{9A7E11A9-C08D-BF4D-AC14-AD1DCA1E059F}"/>
          </ac:spMkLst>
        </pc:spChg>
      </pc:sldChg>
      <pc:sldChg chg="modSp mod">
        <pc:chgData name="Farkas Martin" userId="b86140af-57df-4f4e-839b-c0c523d26174" providerId="ADAL" clId="{DBE43EEA-98E1-464A-B9C2-E9E163693507}" dt="2025-06-07T10:54:12.363" v="520" actId="20577"/>
        <pc:sldMkLst>
          <pc:docMk/>
          <pc:sldMk cId="647755105" sldId="2456"/>
        </pc:sldMkLst>
        <pc:spChg chg="mod">
          <ac:chgData name="Farkas Martin" userId="b86140af-57df-4f4e-839b-c0c523d26174" providerId="ADAL" clId="{DBE43EEA-98E1-464A-B9C2-E9E163693507}" dt="2025-06-07T10:54:12.363" v="520" actId="20577"/>
          <ac:spMkLst>
            <pc:docMk/>
            <pc:sldMk cId="647755105" sldId="2456"/>
            <ac:spMk id="2" creationId="{93BA7255-D152-210F-84A1-B27E26641C94}"/>
          </ac:spMkLst>
        </pc:spChg>
      </pc:sldChg>
      <pc:sldChg chg="addSp delSp modSp mod addAnim delAnim modAnim chgLayout">
        <pc:chgData name="Farkas Martin" userId="b86140af-57df-4f4e-839b-c0c523d26174" providerId="ADAL" clId="{DBE43EEA-98E1-464A-B9C2-E9E163693507}" dt="2025-06-07T10:44:23.808" v="410"/>
        <pc:sldMkLst>
          <pc:docMk/>
          <pc:sldMk cId="3464595215" sldId="2457"/>
        </pc:sldMkLst>
        <pc:spChg chg="mod ord">
          <ac:chgData name="Farkas Martin" userId="b86140af-57df-4f4e-839b-c0c523d26174" providerId="ADAL" clId="{DBE43EEA-98E1-464A-B9C2-E9E163693507}" dt="2025-06-07T10:44:23.808" v="410"/>
          <ac:spMkLst>
            <pc:docMk/>
            <pc:sldMk cId="3464595215" sldId="2457"/>
            <ac:spMk id="11" creationId="{9FB82321-0B83-DBCB-9329-AE44C3F0FFCF}"/>
          </ac:spMkLst>
        </pc:spChg>
        <pc:picChg chg="add del">
          <ac:chgData name="Farkas Martin" userId="b86140af-57df-4f4e-839b-c0c523d26174" providerId="ADAL" clId="{DBE43EEA-98E1-464A-B9C2-E9E163693507}" dt="2025-06-07T10:43:30.518" v="394" actId="21"/>
          <ac:picMkLst>
            <pc:docMk/>
            <pc:sldMk cId="3464595215" sldId="2457"/>
            <ac:picMk id="5" creationId="{862C713D-0ECF-D7DE-1E60-8AF7B140E5F3}"/>
          </ac:picMkLst>
        </pc:picChg>
      </pc:sldChg>
      <pc:sldChg chg="modSp mod chgLayout">
        <pc:chgData name="Farkas Martin" userId="b86140af-57df-4f4e-839b-c0c523d26174" providerId="ADAL" clId="{DBE43EEA-98E1-464A-B9C2-E9E163693507}" dt="2025-06-07T10:44:55.378" v="418" actId="14100"/>
        <pc:sldMkLst>
          <pc:docMk/>
          <pc:sldMk cId="1556232328" sldId="2458"/>
        </pc:sldMkLst>
        <pc:spChg chg="mod ord">
          <ac:chgData name="Farkas Martin" userId="b86140af-57df-4f4e-839b-c0c523d26174" providerId="ADAL" clId="{DBE43EEA-98E1-464A-B9C2-E9E163693507}" dt="2025-06-07T10:44:49.859" v="417" actId="700"/>
          <ac:spMkLst>
            <pc:docMk/>
            <pc:sldMk cId="1556232328" sldId="2458"/>
            <ac:spMk id="2" creationId="{7A575C0E-2EFA-BA48-F2E0-DEABDF5C7BA9}"/>
          </ac:spMkLst>
        </pc:spChg>
        <pc:spChg chg="mod ord">
          <ac:chgData name="Farkas Martin" userId="b86140af-57df-4f4e-839b-c0c523d26174" providerId="ADAL" clId="{DBE43EEA-98E1-464A-B9C2-E9E163693507}" dt="2025-06-07T10:44:55.378" v="418" actId="14100"/>
          <ac:spMkLst>
            <pc:docMk/>
            <pc:sldMk cId="1556232328" sldId="2458"/>
            <ac:spMk id="3" creationId="{859741CD-CCC0-3044-54AA-6DF20C68A00A}"/>
          </ac:spMkLst>
        </pc:spChg>
      </pc:sldChg>
      <pc:sldMasterChg chg="addSp delSp modSp mod modSldLayout">
        <pc:chgData name="Farkas Martin" userId="b86140af-57df-4f4e-839b-c0c523d26174" providerId="ADAL" clId="{DBE43EEA-98E1-464A-B9C2-E9E163693507}" dt="2025-06-07T11:02:49.932" v="607" actId="408"/>
        <pc:sldMasterMkLst>
          <pc:docMk/>
          <pc:sldMasterMk cId="2209977519" sldId="2147483648"/>
        </pc:sldMasterMkLst>
        <pc:spChg chg="add del mod">
          <ac:chgData name="Farkas Martin" userId="b86140af-57df-4f4e-839b-c0c523d26174" providerId="ADAL" clId="{DBE43EEA-98E1-464A-B9C2-E9E163693507}" dt="2025-06-07T11:01:31.873" v="601" actId="14100"/>
          <ac:spMkLst>
            <pc:docMk/>
            <pc:sldMasterMk cId="2209977519" sldId="2147483648"/>
            <ac:spMk id="4" creationId="{00000000-0000-0000-0000-000000000000}"/>
          </ac:spMkLst>
        </pc:spChg>
        <pc:spChg chg="add del mod">
          <ac:chgData name="Farkas Martin" userId="b86140af-57df-4f4e-839b-c0c523d26174" providerId="ADAL" clId="{DBE43EEA-98E1-464A-B9C2-E9E163693507}" dt="2025-06-07T11:02:00.279" v="604" actId="408"/>
          <ac:spMkLst>
            <pc:docMk/>
            <pc:sldMasterMk cId="2209977519" sldId="2147483648"/>
            <ac:spMk id="5" creationId="{00000000-0000-0000-0000-000000000000}"/>
          </ac:spMkLst>
        </pc:spChg>
        <pc:spChg chg="add del mod">
          <ac:chgData name="Farkas Martin" userId="b86140af-57df-4f4e-839b-c0c523d26174" providerId="ADAL" clId="{DBE43EEA-98E1-464A-B9C2-E9E163693507}" dt="2025-06-07T11:01:50.896" v="603" actId="553"/>
          <ac:spMkLst>
            <pc:docMk/>
            <pc:sldMasterMk cId="2209977519" sldId="2147483648"/>
            <ac:spMk id="6" creationId="{00000000-0000-0000-0000-000000000000}"/>
          </ac:spMkLst>
        </pc:spChg>
        <pc:spChg chg="mod modVis">
          <ac:chgData name="Farkas Martin" userId="b86140af-57df-4f4e-839b-c0c523d26174" providerId="ADAL" clId="{DBE43EEA-98E1-464A-B9C2-E9E163693507}" dt="2025-06-07T10:44:29.403" v="412" actId="14100"/>
          <ac:spMkLst>
            <pc:docMk/>
            <pc:sldMasterMk cId="2209977519" sldId="2147483648"/>
            <ac:spMk id="21" creationId="{400A80B0-5359-48D0-E63A-14780291AC3D}"/>
          </ac:spMkLst>
        </pc:spChg>
        <pc:spChg chg="mod modVis">
          <ac:chgData name="Farkas Martin" userId="b86140af-57df-4f4e-839b-c0c523d26174" providerId="ADAL" clId="{DBE43EEA-98E1-464A-B9C2-E9E163693507}" dt="2025-06-07T11:01:50.896" v="603" actId="553"/>
          <ac:spMkLst>
            <pc:docMk/>
            <pc:sldMasterMk cId="2209977519" sldId="2147483648"/>
            <ac:spMk id="22" creationId="{E24CC02F-AB15-05B2-E7DF-2950BE0A93D7}"/>
          </ac:spMkLst>
        </pc:spChg>
        <pc:picChg chg="add mod">
          <ac:chgData name="Farkas Martin" userId="b86140af-57df-4f4e-839b-c0c523d26174" providerId="ADAL" clId="{DBE43EEA-98E1-464A-B9C2-E9E163693507}" dt="2025-06-07T10:29:37.747" v="18"/>
          <ac:picMkLst>
            <pc:docMk/>
            <pc:sldMasterMk cId="2209977519" sldId="2147483648"/>
            <ac:picMk id="15" creationId="{854DE7E6-9114-3DB5-8CBB-297C10475FB3}"/>
          </ac:picMkLst>
        </pc:picChg>
        <pc:picChg chg="add mod">
          <ac:chgData name="Farkas Martin" userId="b86140af-57df-4f4e-839b-c0c523d26174" providerId="ADAL" clId="{DBE43EEA-98E1-464A-B9C2-E9E163693507}" dt="2025-06-07T10:29:37.747" v="18"/>
          <ac:picMkLst>
            <pc:docMk/>
            <pc:sldMasterMk cId="2209977519" sldId="2147483648"/>
            <ac:picMk id="16" creationId="{A81CA2B4-F128-984C-755B-D8C2B8A1028E}"/>
          </ac:picMkLst>
        </pc:picChg>
        <pc:picChg chg="add mod">
          <ac:chgData name="Farkas Martin" userId="b86140af-57df-4f4e-839b-c0c523d26174" providerId="ADAL" clId="{DBE43EEA-98E1-464A-B9C2-E9E163693507}" dt="2025-06-07T10:29:37.747" v="18"/>
          <ac:picMkLst>
            <pc:docMk/>
            <pc:sldMasterMk cId="2209977519" sldId="2147483648"/>
            <ac:picMk id="17" creationId="{4F5515E6-AF77-03EB-B49D-FC06868B1224}"/>
          </ac:picMkLst>
        </pc:picChg>
        <pc:picChg chg="add mod">
          <ac:chgData name="Farkas Martin" userId="b86140af-57df-4f4e-839b-c0c523d26174" providerId="ADAL" clId="{DBE43EEA-98E1-464A-B9C2-E9E163693507}" dt="2025-06-07T10:52:24.262" v="517" actId="1076"/>
          <ac:picMkLst>
            <pc:docMk/>
            <pc:sldMasterMk cId="2209977519" sldId="2147483648"/>
            <ac:picMk id="23" creationId="{CAB64E29-C872-F7F3-C4F3-8F23EEEAAD98}"/>
          </ac:picMkLst>
        </pc:picChg>
        <pc:sldLayoutChg chg="addSp delSp modSp mod">
          <pc:chgData name="Farkas Martin" userId="b86140af-57df-4f4e-839b-c0c523d26174" providerId="ADAL" clId="{DBE43EEA-98E1-464A-B9C2-E9E163693507}" dt="2025-06-07T10:51:42.031" v="512" actId="1036"/>
          <pc:sldLayoutMkLst>
            <pc:docMk/>
            <pc:sldMasterMk cId="2209977519" sldId="2147483648"/>
            <pc:sldLayoutMk cId="3168075583" sldId="2147483649"/>
          </pc:sldLayoutMkLst>
          <pc:spChg chg="add mod">
            <ac:chgData name="Farkas Martin" userId="b86140af-57df-4f4e-839b-c0c523d26174" providerId="ADAL" clId="{DBE43EEA-98E1-464A-B9C2-E9E163693507}" dt="2025-06-07T10:37:53.699" v="307"/>
            <ac:spMkLst>
              <pc:docMk/>
              <pc:sldMasterMk cId="2209977519" sldId="2147483648"/>
              <pc:sldLayoutMk cId="3168075583" sldId="2147483649"/>
              <ac:spMk id="7" creationId="{8FBFE66D-7A55-2456-6BC6-EF64BDFE12A0}"/>
            </ac:spMkLst>
          </pc:spChg>
          <pc:picChg chg="add mod">
            <ac:chgData name="Farkas Martin" userId="b86140af-57df-4f4e-839b-c0c523d26174" providerId="ADAL" clId="{DBE43EEA-98E1-464A-B9C2-E9E163693507}" dt="2025-06-07T10:27:22.517" v="9"/>
            <ac:picMkLst>
              <pc:docMk/>
              <pc:sldMasterMk cId="2209977519" sldId="2147483648"/>
              <pc:sldLayoutMk cId="3168075583" sldId="2147483649"/>
              <ac:picMk id="9" creationId="{BD1B922E-FDD9-44DE-866F-40806747FE8A}"/>
            </ac:picMkLst>
          </pc:picChg>
          <pc:picChg chg="add mod">
            <ac:chgData name="Farkas Martin" userId="b86140af-57df-4f4e-839b-c0c523d26174" providerId="ADAL" clId="{DBE43EEA-98E1-464A-B9C2-E9E163693507}" dt="2025-06-07T10:27:22.517" v="9"/>
            <ac:picMkLst>
              <pc:docMk/>
              <pc:sldMasterMk cId="2209977519" sldId="2147483648"/>
              <pc:sldLayoutMk cId="3168075583" sldId="2147483649"/>
              <ac:picMk id="10" creationId="{81EA0F4F-BF50-88F3-861A-1A39DAAD5D6C}"/>
            </ac:picMkLst>
          </pc:picChg>
          <pc:picChg chg="add mod">
            <ac:chgData name="Farkas Martin" userId="b86140af-57df-4f4e-839b-c0c523d26174" providerId="ADAL" clId="{DBE43EEA-98E1-464A-B9C2-E9E163693507}" dt="2025-06-07T10:51:00.157" v="478" actId="1076"/>
            <ac:picMkLst>
              <pc:docMk/>
              <pc:sldMasterMk cId="2209977519" sldId="2147483648"/>
              <pc:sldLayoutMk cId="3168075583" sldId="2147483649"/>
              <ac:picMk id="11" creationId="{FFAA3425-DF28-A725-64AC-CF7F07808A97}"/>
            </ac:picMkLst>
          </pc:picChg>
          <pc:picChg chg="add mod">
            <ac:chgData name="Farkas Martin" userId="b86140af-57df-4f4e-839b-c0c523d26174" providerId="ADAL" clId="{DBE43EEA-98E1-464A-B9C2-E9E163693507}" dt="2025-06-07T10:51:42.031" v="512" actId="1036"/>
            <ac:picMkLst>
              <pc:docMk/>
              <pc:sldMasterMk cId="2209977519" sldId="2147483648"/>
              <pc:sldLayoutMk cId="3168075583" sldId="2147483649"/>
              <ac:picMk id="18" creationId="{F67F45AD-9920-64D8-C7F7-47CBAACD3BF4}"/>
            </ac:picMkLst>
          </pc:picChg>
        </pc:sldLayoutChg>
        <pc:sldLayoutChg chg="addSp delSp modSp mod">
          <pc:chgData name="Farkas Martin" userId="b86140af-57df-4f4e-839b-c0c523d26174" providerId="ADAL" clId="{DBE43EEA-98E1-464A-B9C2-E9E163693507}" dt="2025-06-07T10:44:33.641" v="414"/>
          <pc:sldLayoutMkLst>
            <pc:docMk/>
            <pc:sldMasterMk cId="2209977519" sldId="2147483648"/>
            <pc:sldLayoutMk cId="2614314258" sldId="2147483650"/>
          </pc:sldLayoutMkLst>
          <pc:spChg chg="add mod">
            <ac:chgData name="Farkas Martin" userId="b86140af-57df-4f4e-839b-c0c523d26174" providerId="ADAL" clId="{DBE43EEA-98E1-464A-B9C2-E9E163693507}" dt="2025-06-07T10:35:41.741" v="282"/>
            <ac:spMkLst>
              <pc:docMk/>
              <pc:sldMasterMk cId="2209977519" sldId="2147483648"/>
              <pc:sldLayoutMk cId="2614314258" sldId="2147483650"/>
              <ac:spMk id="12" creationId="{E40BC190-176A-A726-8837-ACFF63FFF1AA}"/>
            </ac:spMkLst>
          </pc:spChg>
          <pc:spChg chg="add mod">
            <ac:chgData name="Farkas Martin" userId="b86140af-57df-4f4e-839b-c0c523d26174" providerId="ADAL" clId="{DBE43EEA-98E1-464A-B9C2-E9E163693507}" dt="2025-06-07T10:35:41.741" v="282"/>
            <ac:spMkLst>
              <pc:docMk/>
              <pc:sldMasterMk cId="2209977519" sldId="2147483648"/>
              <pc:sldLayoutMk cId="2614314258" sldId="2147483650"/>
              <ac:spMk id="13" creationId="{D2324CC8-595F-846E-DFFF-B2FAF13F13BB}"/>
            </ac:spMkLst>
          </pc:spChg>
          <pc:spChg chg="add mod">
            <ac:chgData name="Farkas Martin" userId="b86140af-57df-4f4e-839b-c0c523d26174" providerId="ADAL" clId="{DBE43EEA-98E1-464A-B9C2-E9E163693507}" dt="2025-06-07T10:35:41.741" v="282"/>
            <ac:spMkLst>
              <pc:docMk/>
              <pc:sldMasterMk cId="2209977519" sldId="2147483648"/>
              <pc:sldLayoutMk cId="2614314258" sldId="2147483650"/>
              <ac:spMk id="14" creationId="{512CECF3-AAF1-C8FC-6B83-92A5F53F8A85}"/>
            </ac:spMkLst>
          </pc:spChg>
          <pc:spChg chg="add mod">
            <ac:chgData name="Farkas Martin" userId="b86140af-57df-4f4e-839b-c0c523d26174" providerId="ADAL" clId="{DBE43EEA-98E1-464A-B9C2-E9E163693507}" dt="2025-06-07T10:44:33.641" v="414"/>
            <ac:spMkLst>
              <pc:docMk/>
              <pc:sldMasterMk cId="2209977519" sldId="2147483648"/>
              <pc:sldLayoutMk cId="2614314258" sldId="2147483650"/>
              <ac:spMk id="16" creationId="{F836ECCF-1490-5BA9-4892-E62675EE72BF}"/>
            </ac:spMkLst>
          </pc:spChg>
        </pc:sldLayoutChg>
        <pc:sldLayoutChg chg="addSp delSp modSp">
          <pc:chgData name="Farkas Martin" userId="b86140af-57df-4f4e-839b-c0c523d26174" providerId="ADAL" clId="{DBE43EEA-98E1-464A-B9C2-E9E163693507}" dt="2025-06-07T10:35:29.838" v="274"/>
          <pc:sldLayoutMkLst>
            <pc:docMk/>
            <pc:sldMasterMk cId="2209977519" sldId="2147483648"/>
            <pc:sldLayoutMk cId="960648375" sldId="2147483651"/>
          </pc:sldLayoutMkLst>
          <pc:spChg chg="add mod">
            <ac:chgData name="Farkas Martin" userId="b86140af-57df-4f4e-839b-c0c523d26174" providerId="ADAL" clId="{DBE43EEA-98E1-464A-B9C2-E9E163693507}" dt="2025-06-07T10:35:29.838" v="274"/>
            <ac:spMkLst>
              <pc:docMk/>
              <pc:sldMasterMk cId="2209977519" sldId="2147483648"/>
              <pc:sldLayoutMk cId="960648375" sldId="2147483651"/>
              <ac:spMk id="7" creationId="{23B3D84A-D0E5-E010-EC5F-A22D1CE4B567}"/>
            </ac:spMkLst>
          </pc:spChg>
          <pc:spChg chg="add mod">
            <ac:chgData name="Farkas Martin" userId="b86140af-57df-4f4e-839b-c0c523d26174" providerId="ADAL" clId="{DBE43EEA-98E1-464A-B9C2-E9E163693507}" dt="2025-06-07T10:35:29.838" v="274"/>
            <ac:spMkLst>
              <pc:docMk/>
              <pc:sldMasterMk cId="2209977519" sldId="2147483648"/>
              <pc:sldLayoutMk cId="960648375" sldId="2147483651"/>
              <ac:spMk id="8" creationId="{252514BA-CF31-FA88-C651-D49EFECC099B}"/>
            </ac:spMkLst>
          </pc:spChg>
          <pc:spChg chg="add mod">
            <ac:chgData name="Farkas Martin" userId="b86140af-57df-4f4e-839b-c0c523d26174" providerId="ADAL" clId="{DBE43EEA-98E1-464A-B9C2-E9E163693507}" dt="2025-06-07T10:35:29.838" v="274"/>
            <ac:spMkLst>
              <pc:docMk/>
              <pc:sldMasterMk cId="2209977519" sldId="2147483648"/>
              <pc:sldLayoutMk cId="960648375" sldId="2147483651"/>
              <ac:spMk id="9" creationId="{E2CE72FA-1C85-CA07-EAAB-42660AFA5213}"/>
            </ac:spMkLst>
          </pc:spChg>
        </pc:sldLayoutChg>
        <pc:sldLayoutChg chg="addSp delSp modSp">
          <pc:chgData name="Farkas Martin" userId="b86140af-57df-4f4e-839b-c0c523d26174" providerId="ADAL" clId="{DBE43EEA-98E1-464A-B9C2-E9E163693507}" dt="2025-06-07T10:44:36.259" v="416"/>
          <pc:sldLayoutMkLst>
            <pc:docMk/>
            <pc:sldMasterMk cId="2209977519" sldId="2147483648"/>
            <pc:sldLayoutMk cId="2782244947" sldId="2147483652"/>
          </pc:sldLayoutMkLst>
          <pc:spChg chg="add mod">
            <ac:chgData name="Farkas Martin" userId="b86140af-57df-4f4e-839b-c0c523d26174" providerId="ADAL" clId="{DBE43EEA-98E1-464A-B9C2-E9E163693507}" dt="2025-06-07T10:35:31.727" v="276"/>
            <ac:spMkLst>
              <pc:docMk/>
              <pc:sldMasterMk cId="2209977519" sldId="2147483648"/>
              <pc:sldLayoutMk cId="2782244947" sldId="2147483652"/>
              <ac:spMk id="8" creationId="{099320A5-781C-B8BE-9250-22B5BC005F93}"/>
            </ac:spMkLst>
          </pc:spChg>
          <pc:spChg chg="add mod">
            <ac:chgData name="Farkas Martin" userId="b86140af-57df-4f4e-839b-c0c523d26174" providerId="ADAL" clId="{DBE43EEA-98E1-464A-B9C2-E9E163693507}" dt="2025-06-07T10:35:31.727" v="276"/>
            <ac:spMkLst>
              <pc:docMk/>
              <pc:sldMasterMk cId="2209977519" sldId="2147483648"/>
              <pc:sldLayoutMk cId="2782244947" sldId="2147483652"/>
              <ac:spMk id="9" creationId="{A6D91123-72F9-52A1-A8FE-EEDD5F150E95}"/>
            </ac:spMkLst>
          </pc:spChg>
          <pc:spChg chg="add mod">
            <ac:chgData name="Farkas Martin" userId="b86140af-57df-4f4e-839b-c0c523d26174" providerId="ADAL" clId="{DBE43EEA-98E1-464A-B9C2-E9E163693507}" dt="2025-06-07T10:35:31.727" v="276"/>
            <ac:spMkLst>
              <pc:docMk/>
              <pc:sldMasterMk cId="2209977519" sldId="2147483648"/>
              <pc:sldLayoutMk cId="2782244947" sldId="2147483652"/>
              <ac:spMk id="10" creationId="{AB70B767-1B02-E5B5-13AB-372337E337B7}"/>
            </ac:spMkLst>
          </pc:spChg>
          <pc:spChg chg="add mod">
            <ac:chgData name="Farkas Martin" userId="b86140af-57df-4f4e-839b-c0c523d26174" providerId="ADAL" clId="{DBE43EEA-98E1-464A-B9C2-E9E163693507}" dt="2025-06-07T10:44:36.259" v="416"/>
            <ac:spMkLst>
              <pc:docMk/>
              <pc:sldMasterMk cId="2209977519" sldId="2147483648"/>
              <pc:sldLayoutMk cId="2782244947" sldId="2147483652"/>
              <ac:spMk id="13" creationId="{CEC05B27-8350-B450-6580-E5A5FC4CC392}"/>
            </ac:spMkLst>
          </pc:spChg>
        </pc:sldLayoutChg>
        <pc:sldLayoutChg chg="addSp delSp modSp">
          <pc:chgData name="Farkas Martin" userId="b86140af-57df-4f4e-839b-c0c523d26174" providerId="ADAL" clId="{DBE43EEA-98E1-464A-B9C2-E9E163693507}" dt="2025-06-07T10:36:20.331" v="289"/>
          <pc:sldLayoutMkLst>
            <pc:docMk/>
            <pc:sldMasterMk cId="2209977519" sldId="2147483648"/>
            <pc:sldLayoutMk cId="990158736" sldId="2147483653"/>
          </pc:sldLayoutMkLst>
          <pc:spChg chg="add mod">
            <ac:chgData name="Farkas Martin" userId="b86140af-57df-4f4e-839b-c0c523d26174" providerId="ADAL" clId="{DBE43EEA-98E1-464A-B9C2-E9E163693507}" dt="2025-06-07T10:35:34.166" v="278"/>
            <ac:spMkLst>
              <pc:docMk/>
              <pc:sldMasterMk cId="2209977519" sldId="2147483648"/>
              <pc:sldLayoutMk cId="990158736" sldId="2147483653"/>
              <ac:spMk id="10" creationId="{137CFCB8-C5F9-A178-7BF9-3D4C6D256D1C}"/>
            </ac:spMkLst>
          </pc:spChg>
          <pc:spChg chg="add mod">
            <ac:chgData name="Farkas Martin" userId="b86140af-57df-4f4e-839b-c0c523d26174" providerId="ADAL" clId="{DBE43EEA-98E1-464A-B9C2-E9E163693507}" dt="2025-06-07T10:35:34.166" v="278"/>
            <ac:spMkLst>
              <pc:docMk/>
              <pc:sldMasterMk cId="2209977519" sldId="2147483648"/>
              <pc:sldLayoutMk cId="990158736" sldId="2147483653"/>
              <ac:spMk id="11" creationId="{5E0D1F69-FB59-81C4-9026-6C885F486CDD}"/>
            </ac:spMkLst>
          </pc:spChg>
          <pc:spChg chg="add mod">
            <ac:chgData name="Farkas Martin" userId="b86140af-57df-4f4e-839b-c0c523d26174" providerId="ADAL" clId="{DBE43EEA-98E1-464A-B9C2-E9E163693507}" dt="2025-06-07T10:35:34.166" v="278"/>
            <ac:spMkLst>
              <pc:docMk/>
              <pc:sldMasterMk cId="2209977519" sldId="2147483648"/>
              <pc:sldLayoutMk cId="990158736" sldId="2147483653"/>
              <ac:spMk id="12" creationId="{7C90F624-658E-87E2-6D7C-243C86747BFC}"/>
            </ac:spMkLst>
          </pc:spChg>
          <pc:spChg chg="add mod">
            <ac:chgData name="Farkas Martin" userId="b86140af-57df-4f4e-839b-c0c523d26174" providerId="ADAL" clId="{DBE43EEA-98E1-464A-B9C2-E9E163693507}" dt="2025-06-07T10:36:20.331" v="289"/>
            <ac:spMkLst>
              <pc:docMk/>
              <pc:sldMasterMk cId="2209977519" sldId="2147483648"/>
              <pc:sldLayoutMk cId="990158736" sldId="2147483653"/>
              <ac:spMk id="13" creationId="{25E9856A-D460-AEA4-3F24-D6E1C59BF99D}"/>
            </ac:spMkLst>
          </pc:spChg>
        </pc:sldLayoutChg>
        <pc:sldLayoutChg chg="addSp delSp modSp">
          <pc:chgData name="Farkas Martin" userId="b86140af-57df-4f4e-839b-c0c523d26174" providerId="ADAL" clId="{DBE43EEA-98E1-464A-B9C2-E9E163693507}" dt="2025-06-07T10:36:17.983" v="287"/>
          <pc:sldLayoutMkLst>
            <pc:docMk/>
            <pc:sldMasterMk cId="2209977519" sldId="2147483648"/>
            <pc:sldLayoutMk cId="727027711" sldId="2147483654"/>
          </pc:sldLayoutMkLst>
          <pc:spChg chg="add mod">
            <ac:chgData name="Farkas Martin" userId="b86140af-57df-4f4e-839b-c0c523d26174" providerId="ADAL" clId="{DBE43EEA-98E1-464A-B9C2-E9E163693507}" dt="2025-06-07T10:36:17.022" v="285"/>
            <ac:spMkLst>
              <pc:docMk/>
              <pc:sldMasterMk cId="2209977519" sldId="2147483648"/>
              <pc:sldLayoutMk cId="727027711" sldId="2147483654"/>
              <ac:spMk id="6" creationId="{6AB59607-170E-1570-ABBD-E62E04F45993}"/>
            </ac:spMkLst>
          </pc:spChg>
          <pc:spChg chg="add mod">
            <ac:chgData name="Farkas Martin" userId="b86140af-57df-4f4e-839b-c0c523d26174" providerId="ADAL" clId="{DBE43EEA-98E1-464A-B9C2-E9E163693507}" dt="2025-06-07T10:36:17.983" v="287"/>
            <ac:spMkLst>
              <pc:docMk/>
              <pc:sldMasterMk cId="2209977519" sldId="2147483648"/>
              <pc:sldLayoutMk cId="727027711" sldId="2147483654"/>
              <ac:spMk id="7" creationId="{52DC866D-0C82-90FD-2DD4-1470DA682BC2}"/>
            </ac:spMkLst>
          </pc:spChg>
          <pc:spChg chg="add mod">
            <ac:chgData name="Farkas Martin" userId="b86140af-57df-4f4e-839b-c0c523d26174" providerId="ADAL" clId="{DBE43EEA-98E1-464A-B9C2-E9E163693507}" dt="2025-06-07T10:36:17.983" v="287"/>
            <ac:spMkLst>
              <pc:docMk/>
              <pc:sldMasterMk cId="2209977519" sldId="2147483648"/>
              <pc:sldLayoutMk cId="727027711" sldId="2147483654"/>
              <ac:spMk id="8" creationId="{620B3A48-1531-A726-E93C-B782B65AAFDB}"/>
            </ac:spMkLst>
          </pc:spChg>
          <pc:spChg chg="add mod">
            <ac:chgData name="Farkas Martin" userId="b86140af-57df-4f4e-839b-c0c523d26174" providerId="ADAL" clId="{DBE43EEA-98E1-464A-B9C2-E9E163693507}" dt="2025-06-07T10:36:17.983" v="287"/>
            <ac:spMkLst>
              <pc:docMk/>
              <pc:sldMasterMk cId="2209977519" sldId="2147483648"/>
              <pc:sldLayoutMk cId="727027711" sldId="2147483654"/>
              <ac:spMk id="9" creationId="{CCF883D7-DEDB-386C-8A93-02F1AD442051}"/>
            </ac:spMkLst>
          </pc:spChg>
        </pc:sldLayoutChg>
        <pc:sldLayoutChg chg="addSp delSp modSp">
          <pc:chgData name="Farkas Martin" userId="b86140af-57df-4f4e-839b-c0c523d26174" providerId="ADAL" clId="{DBE43EEA-98E1-464A-B9C2-E9E163693507}" dt="2025-06-07T10:36:29.316" v="293"/>
          <pc:sldLayoutMkLst>
            <pc:docMk/>
            <pc:sldMasterMk cId="2209977519" sldId="2147483648"/>
            <pc:sldLayoutMk cId="1212999818" sldId="2147483655"/>
          </pc:sldLayoutMkLst>
          <pc:spChg chg="add mod">
            <ac:chgData name="Farkas Martin" userId="b86140af-57df-4f4e-839b-c0c523d26174" providerId="ADAL" clId="{DBE43EEA-98E1-464A-B9C2-E9E163693507}" dt="2025-06-07T10:36:29.316" v="293"/>
            <ac:spMkLst>
              <pc:docMk/>
              <pc:sldMasterMk cId="2209977519" sldId="2147483648"/>
              <pc:sldLayoutMk cId="1212999818" sldId="2147483655"/>
              <ac:spMk id="5" creationId="{6C38DCFB-041B-6CAB-F66E-A3B7344A8DAB}"/>
            </ac:spMkLst>
          </pc:spChg>
          <pc:spChg chg="add mod">
            <ac:chgData name="Farkas Martin" userId="b86140af-57df-4f4e-839b-c0c523d26174" providerId="ADAL" clId="{DBE43EEA-98E1-464A-B9C2-E9E163693507}" dt="2025-06-07T10:36:29.316" v="293"/>
            <ac:spMkLst>
              <pc:docMk/>
              <pc:sldMasterMk cId="2209977519" sldId="2147483648"/>
              <pc:sldLayoutMk cId="1212999818" sldId="2147483655"/>
              <ac:spMk id="6" creationId="{37D4EE95-BDC8-B020-4D84-D4D9F3D4FD71}"/>
            </ac:spMkLst>
          </pc:spChg>
          <pc:spChg chg="add mod">
            <ac:chgData name="Farkas Martin" userId="b86140af-57df-4f4e-839b-c0c523d26174" providerId="ADAL" clId="{DBE43EEA-98E1-464A-B9C2-E9E163693507}" dt="2025-06-07T10:36:29.316" v="293"/>
            <ac:spMkLst>
              <pc:docMk/>
              <pc:sldMasterMk cId="2209977519" sldId="2147483648"/>
              <pc:sldLayoutMk cId="1212999818" sldId="2147483655"/>
              <ac:spMk id="7" creationId="{11F1153F-0E37-B92C-155C-608B4C8C8B43}"/>
            </ac:spMkLst>
          </pc:spChg>
        </pc:sldLayoutChg>
        <pc:sldLayoutChg chg="addSp delSp modSp mod">
          <pc:chgData name="Farkas Martin" userId="b86140af-57df-4f4e-839b-c0c523d26174" providerId="ADAL" clId="{DBE43EEA-98E1-464A-B9C2-E9E163693507}" dt="2025-06-07T11:02:49.932" v="607" actId="408"/>
          <pc:sldLayoutMkLst>
            <pc:docMk/>
            <pc:sldMasterMk cId="2209977519" sldId="2147483648"/>
            <pc:sldLayoutMk cId="1840726560" sldId="2147483656"/>
          </pc:sldLayoutMkLst>
          <pc:spChg chg="add mod">
            <ac:chgData name="Farkas Martin" userId="b86140af-57df-4f4e-839b-c0c523d26174" providerId="ADAL" clId="{DBE43EEA-98E1-464A-B9C2-E9E163693507}" dt="2025-06-07T10:36:33.427" v="295"/>
            <ac:spMkLst>
              <pc:docMk/>
              <pc:sldMasterMk cId="2209977519" sldId="2147483648"/>
              <pc:sldLayoutMk cId="1840726560" sldId="2147483656"/>
              <ac:spMk id="8" creationId="{059BAC1E-DE21-20B9-26B7-7EA879F83A25}"/>
            </ac:spMkLst>
          </pc:spChg>
          <pc:spChg chg="add del mod">
            <ac:chgData name="Farkas Martin" userId="b86140af-57df-4f4e-839b-c0c523d26174" providerId="ADAL" clId="{DBE43EEA-98E1-464A-B9C2-E9E163693507}" dt="2025-06-07T11:02:36.889" v="606" actId="553"/>
            <ac:spMkLst>
              <pc:docMk/>
              <pc:sldMasterMk cId="2209977519" sldId="2147483648"/>
              <pc:sldLayoutMk cId="1840726560" sldId="2147483656"/>
              <ac:spMk id="9" creationId="{9AC29EDC-52F1-3E6D-ED4B-693780C7360E}"/>
            </ac:spMkLst>
          </pc:spChg>
          <pc:spChg chg="add mod">
            <ac:chgData name="Farkas Martin" userId="b86140af-57df-4f4e-839b-c0c523d26174" providerId="ADAL" clId="{DBE43EEA-98E1-464A-B9C2-E9E163693507}" dt="2025-06-07T10:56:18.733" v="522" actId="120"/>
            <ac:spMkLst>
              <pc:docMk/>
              <pc:sldMasterMk cId="2209977519" sldId="2147483648"/>
              <pc:sldLayoutMk cId="1840726560" sldId="2147483656"/>
              <ac:spMk id="11" creationId="{BE81D263-7B57-A588-EA73-095D443968E1}"/>
            </ac:spMkLst>
          </pc:spChg>
          <pc:spChg chg="add mod">
            <ac:chgData name="Farkas Martin" userId="b86140af-57df-4f4e-839b-c0c523d26174" providerId="ADAL" clId="{DBE43EEA-98E1-464A-B9C2-E9E163693507}" dt="2025-06-07T11:02:49.932" v="607" actId="408"/>
            <ac:spMkLst>
              <pc:docMk/>
              <pc:sldMasterMk cId="2209977519" sldId="2147483648"/>
              <pc:sldLayoutMk cId="1840726560" sldId="2147483656"/>
              <ac:spMk id="12" creationId="{D22D3F82-A633-62F4-33F2-B0BC200E8084}"/>
            </ac:spMkLst>
          </pc:spChg>
          <pc:spChg chg="add mod">
            <ac:chgData name="Farkas Martin" userId="b86140af-57df-4f4e-839b-c0c523d26174" providerId="ADAL" clId="{DBE43EEA-98E1-464A-B9C2-E9E163693507}" dt="2025-06-07T11:02:36.889" v="606" actId="553"/>
            <ac:spMkLst>
              <pc:docMk/>
              <pc:sldMasterMk cId="2209977519" sldId="2147483648"/>
              <pc:sldLayoutMk cId="1840726560" sldId="2147483656"/>
              <ac:spMk id="13" creationId="{235E4EC6-0935-4B31-0BB0-DD97E16AFA4E}"/>
            </ac:spMkLst>
          </pc:spChg>
          <pc:spChg chg="add mod">
            <ac:chgData name="Farkas Martin" userId="b86140af-57df-4f4e-839b-c0c523d26174" providerId="ADAL" clId="{DBE43EEA-98E1-464A-B9C2-E9E163693507}" dt="2025-06-07T10:40:05.322" v="323" actId="11529"/>
            <ac:spMkLst>
              <pc:docMk/>
              <pc:sldMasterMk cId="2209977519" sldId="2147483648"/>
              <pc:sldLayoutMk cId="1840726560" sldId="2147483656"/>
              <ac:spMk id="15" creationId="{018BF7B8-956B-EA19-9D15-5EBDBC622A09}"/>
            </ac:spMkLst>
          </pc:spChg>
        </pc:sldLayoutChg>
        <pc:sldLayoutChg chg="addSp delSp modSp">
          <pc:chgData name="Farkas Martin" userId="b86140af-57df-4f4e-839b-c0c523d26174" providerId="ADAL" clId="{DBE43EEA-98E1-464A-B9C2-E9E163693507}" dt="2025-06-07T10:36:41.430" v="298"/>
          <pc:sldLayoutMkLst>
            <pc:docMk/>
            <pc:sldMasterMk cId="2209977519" sldId="2147483648"/>
            <pc:sldLayoutMk cId="3889236939" sldId="2147483657"/>
          </pc:sldLayoutMkLst>
          <pc:spChg chg="add mod">
            <ac:chgData name="Farkas Martin" userId="b86140af-57df-4f4e-839b-c0c523d26174" providerId="ADAL" clId="{DBE43EEA-98E1-464A-B9C2-E9E163693507}" dt="2025-06-07T10:36:41.430" v="298"/>
            <ac:spMkLst>
              <pc:docMk/>
              <pc:sldMasterMk cId="2209977519" sldId="2147483648"/>
              <pc:sldLayoutMk cId="3889236939" sldId="2147483657"/>
              <ac:spMk id="8" creationId="{12DB016B-217F-E642-C04F-28C119368C95}"/>
            </ac:spMkLst>
          </pc:spChg>
          <pc:spChg chg="add mod">
            <ac:chgData name="Farkas Martin" userId="b86140af-57df-4f4e-839b-c0c523d26174" providerId="ADAL" clId="{DBE43EEA-98E1-464A-B9C2-E9E163693507}" dt="2025-06-07T10:36:41.430" v="298"/>
            <ac:spMkLst>
              <pc:docMk/>
              <pc:sldMasterMk cId="2209977519" sldId="2147483648"/>
              <pc:sldLayoutMk cId="3889236939" sldId="2147483657"/>
              <ac:spMk id="9" creationId="{9496A21C-8C0C-D25B-64B9-52CC4BF6C0D8}"/>
            </ac:spMkLst>
          </pc:spChg>
          <pc:spChg chg="add mod">
            <ac:chgData name="Farkas Martin" userId="b86140af-57df-4f4e-839b-c0c523d26174" providerId="ADAL" clId="{DBE43EEA-98E1-464A-B9C2-E9E163693507}" dt="2025-06-07T10:36:41.430" v="298"/>
            <ac:spMkLst>
              <pc:docMk/>
              <pc:sldMasterMk cId="2209977519" sldId="2147483648"/>
              <pc:sldLayoutMk cId="3889236939" sldId="2147483657"/>
              <ac:spMk id="10" creationId="{EC24B44D-437A-4D95-0D74-94D6ADB1D19C}"/>
            </ac:spMkLst>
          </pc:spChg>
        </pc:sldLayoutChg>
        <pc:sldLayoutChg chg="addSp delSp modSp">
          <pc:chgData name="Farkas Martin" userId="b86140af-57df-4f4e-839b-c0c523d26174" providerId="ADAL" clId="{DBE43EEA-98E1-464A-B9C2-E9E163693507}" dt="2025-06-07T10:36:45.413" v="300"/>
          <pc:sldLayoutMkLst>
            <pc:docMk/>
            <pc:sldMasterMk cId="2209977519" sldId="2147483648"/>
            <pc:sldLayoutMk cId="2910927964" sldId="2147483658"/>
          </pc:sldLayoutMkLst>
          <pc:spChg chg="add mod">
            <ac:chgData name="Farkas Martin" userId="b86140af-57df-4f4e-839b-c0c523d26174" providerId="ADAL" clId="{DBE43EEA-98E1-464A-B9C2-E9E163693507}" dt="2025-06-07T10:36:45.413" v="300"/>
            <ac:spMkLst>
              <pc:docMk/>
              <pc:sldMasterMk cId="2209977519" sldId="2147483648"/>
              <pc:sldLayoutMk cId="2910927964" sldId="2147483658"/>
              <ac:spMk id="7" creationId="{6DAC9214-8700-BABD-FCD8-1B9212230C3C}"/>
            </ac:spMkLst>
          </pc:spChg>
          <pc:spChg chg="add mod">
            <ac:chgData name="Farkas Martin" userId="b86140af-57df-4f4e-839b-c0c523d26174" providerId="ADAL" clId="{DBE43EEA-98E1-464A-B9C2-E9E163693507}" dt="2025-06-07T10:36:45.413" v="300"/>
            <ac:spMkLst>
              <pc:docMk/>
              <pc:sldMasterMk cId="2209977519" sldId="2147483648"/>
              <pc:sldLayoutMk cId="2910927964" sldId="2147483658"/>
              <ac:spMk id="8" creationId="{78AE28B1-8CF2-E453-D78B-4AE3FE426FA7}"/>
            </ac:spMkLst>
          </pc:spChg>
          <pc:spChg chg="add mod">
            <ac:chgData name="Farkas Martin" userId="b86140af-57df-4f4e-839b-c0c523d26174" providerId="ADAL" clId="{DBE43EEA-98E1-464A-B9C2-E9E163693507}" dt="2025-06-07T10:36:45.413" v="300"/>
            <ac:spMkLst>
              <pc:docMk/>
              <pc:sldMasterMk cId="2209977519" sldId="2147483648"/>
              <pc:sldLayoutMk cId="2910927964" sldId="2147483658"/>
              <ac:spMk id="9" creationId="{3577A96D-511C-6797-F64C-859656D1F2AB}"/>
            </ac:spMkLst>
          </pc:spChg>
        </pc:sldLayoutChg>
        <pc:sldLayoutChg chg="addSp delSp modSp">
          <pc:chgData name="Farkas Martin" userId="b86140af-57df-4f4e-839b-c0c523d26174" providerId="ADAL" clId="{DBE43EEA-98E1-464A-B9C2-E9E163693507}" dt="2025-06-07T10:36:48.098" v="302"/>
          <pc:sldLayoutMkLst>
            <pc:docMk/>
            <pc:sldMasterMk cId="2209977519" sldId="2147483648"/>
            <pc:sldLayoutMk cId="3612223792" sldId="2147483659"/>
          </pc:sldLayoutMkLst>
          <pc:spChg chg="add mod">
            <ac:chgData name="Farkas Martin" userId="b86140af-57df-4f4e-839b-c0c523d26174" providerId="ADAL" clId="{DBE43EEA-98E1-464A-B9C2-E9E163693507}" dt="2025-06-07T10:36:48.098" v="302"/>
            <ac:spMkLst>
              <pc:docMk/>
              <pc:sldMasterMk cId="2209977519" sldId="2147483648"/>
              <pc:sldLayoutMk cId="3612223792" sldId="2147483659"/>
              <ac:spMk id="7" creationId="{C64DA52B-4EB9-91C9-FEEE-69BC4374303B}"/>
            </ac:spMkLst>
          </pc:spChg>
          <pc:spChg chg="add mod">
            <ac:chgData name="Farkas Martin" userId="b86140af-57df-4f4e-839b-c0c523d26174" providerId="ADAL" clId="{DBE43EEA-98E1-464A-B9C2-E9E163693507}" dt="2025-06-07T10:36:48.098" v="302"/>
            <ac:spMkLst>
              <pc:docMk/>
              <pc:sldMasterMk cId="2209977519" sldId="2147483648"/>
              <pc:sldLayoutMk cId="3612223792" sldId="2147483659"/>
              <ac:spMk id="8" creationId="{3468E4F5-9246-8233-1E20-CF1A8A2B4DD2}"/>
            </ac:spMkLst>
          </pc:spChg>
          <pc:spChg chg="add mod">
            <ac:chgData name="Farkas Martin" userId="b86140af-57df-4f4e-839b-c0c523d26174" providerId="ADAL" clId="{DBE43EEA-98E1-464A-B9C2-E9E163693507}" dt="2025-06-07T10:36:48.098" v="302"/>
            <ac:spMkLst>
              <pc:docMk/>
              <pc:sldMasterMk cId="2209977519" sldId="2147483648"/>
              <pc:sldLayoutMk cId="3612223792" sldId="2147483659"/>
              <ac:spMk id="9" creationId="{A1ED3D85-A039-BD9B-5600-D30BD66F8F00}"/>
            </ac:spMkLst>
          </pc:spChg>
        </pc:sldLayoutChg>
      </pc:sldMasterChg>
    </pc:docChg>
  </pc:docChgLst>
</pc:chgInfo>
</file>

<file path=ppt/comments/modernComment_102_0.xml><?xml version="1.0" encoding="utf-8"?>
<p188:cmLst xmlns:a="http://schemas.openxmlformats.org/drawingml/2006/main" xmlns:r="http://schemas.openxmlformats.org/officeDocument/2006/relationships" xmlns:p188="http://schemas.microsoft.com/office/powerpoint/2018/8/main">
  <p188:cm id="{BBA9C494-F73D-4D64-A574-1EE34D07A6D9}" authorId="{E7866FF3-4A30-8E89-96B7-47E402ADC7F2}" status="resolved" created="2025-04-14T15:01:08.658" complete="100000">
    <pc:sldMkLst xmlns:pc="http://schemas.microsoft.com/office/powerpoint/2013/main/command">
      <pc:docMk/>
      <pc:sldMk cId="0" sldId="258"/>
    </pc:sldMkLst>
    <p188:replyLst>
      <p188:reply id="{240298BB-4667-4C7F-AF9C-343E1583B603}" authorId="{E74CCF8D-FE9D-847B-FA77-5F34C0E548DC}" created="2025-04-17T05:55:10.819">
        <p188:txBody>
          <a:bodyPr/>
          <a:lstStyle/>
          <a:p>
            <a:r>
              <a:rPr lang="en-US"/>
              <a:t>Part of Privacy by Design</a:t>
            </a:r>
          </a:p>
        </p188:txBody>
      </p188:reply>
    </p188:replyLst>
    <p188:txBody>
      <a:bodyPr/>
      <a:lstStyle/>
      <a:p>
        <a:r>
          <a:rPr lang="en-US"/>
          <a:t>toevoegen: selective disclosure? </a:t>
        </a:r>
      </a:p>
    </p188:txBody>
  </p188:cm>
</p188:cmLst>
</file>

<file path=ppt/comments/modernComment_994_B742E44D.xml><?xml version="1.0" encoding="utf-8"?>
<p188:cmLst xmlns:a="http://schemas.openxmlformats.org/drawingml/2006/main" xmlns:r="http://schemas.openxmlformats.org/officeDocument/2006/relationships" xmlns:p188="http://schemas.microsoft.com/office/powerpoint/2018/8/main">
  <p188:cm id="{CC0CE011-6BD1-4BFC-B7DB-DEFCA8F285EA}" authorId="{E7866FF3-4A30-8E89-96B7-47E402ADC7F2}" status="resolved" created="2025-04-14T14:57:58.918" complete="100000">
    <pc:sldMkLst xmlns:pc="http://schemas.microsoft.com/office/powerpoint/2013/main/command">
      <pc:docMk/>
      <pc:sldMk cId="3074614349" sldId="2452"/>
    </pc:sldMkLst>
    <p188:replyLst>
      <p188:reply id="{9B89BA2A-D1B4-4773-A4E0-10B4642EF57A}" authorId="{E74CCF8D-FE9D-847B-FA77-5F34C0E548DC}" created="2025-04-17T05:55:58.336">
        <p188:txBody>
          <a:bodyPr/>
          <a:lstStyle/>
          <a:p>
            <a:r>
              <a:rPr lang="en-US"/>
              <a:t>Good suggestion, thx!</a:t>
            </a:r>
          </a:p>
        </p188:txBody>
      </p188:reply>
    </p188:replyLst>
    <p188:txBody>
      <a:bodyPr/>
      <a:lstStyle/>
      <a:p>
        <a:r>
          <a:rPr lang="en-US"/>
          <a:t>voorstel omdraaien: eerst slide 'what are EU Digtial id wallets', daarna video introduction </a:t>
        </a:r>
      </a:p>
    </p188:txBody>
  </p188:cm>
</p188:cmLst>
</file>

<file path=ppt/comments/modernComment_996_733F44F6.xml><?xml version="1.0" encoding="utf-8"?>
<p188:cmLst xmlns:a="http://schemas.openxmlformats.org/drawingml/2006/main" xmlns:r="http://schemas.openxmlformats.org/officeDocument/2006/relationships" xmlns:p188="http://schemas.microsoft.com/office/powerpoint/2018/8/main">
  <p188:cm id="{4A6C47E3-475D-460E-B949-F3B03C6ED6DA}" authorId="{E7866FF3-4A30-8E89-96B7-47E402ADC7F2}" status="resolved" created="2025-04-14T15:00:10.718" complete="100000">
    <ac:deMkLst xmlns:ac="http://schemas.microsoft.com/office/drawing/2013/main/command">
      <pc:docMk xmlns:pc="http://schemas.microsoft.com/office/powerpoint/2013/main/command"/>
      <pc:sldMk xmlns:pc="http://schemas.microsoft.com/office/powerpoint/2013/main/command" cId="1933526262" sldId="2454"/>
      <ac:spMk id="2" creationId="{5C109355-67C2-B92D-99BE-C61608A09579}"/>
    </ac:deMkLst>
    <p188:txBody>
      <a:bodyPr/>
      <a:lstStyle/>
      <a:p>
        <a:r>
          <a:rPr lang="en-US"/>
          <a:t>iets lekkerder bekkende titel? Iets als: Protection through edias2 ofzo? </a:t>
        </a:r>
      </a:p>
    </p188:txBody>
    <p188:extLst>
      <p:ext xmlns:p="http://schemas.openxmlformats.org/presentationml/2006/main" uri="{57CB4572-C831-44C2-8A1C-0ADB6CCDFE69}">
        <p223:reactions xmlns:p223="http://schemas.microsoft.com/office/powerpoint/2022/03/main">
          <p223:rxn type="👍">
            <p223:instance time="2025-04-17T05:58:37.341" authorId="{E74CCF8D-FE9D-847B-FA77-5F34C0E548DC}"/>
          </p223:rxn>
        </p223:reactions>
      </p:ext>
    </p188:extLst>
  </p188:cm>
</p188:cmLst>
</file>

<file path=ppt/comments/modernComment_998_269BF561.xml><?xml version="1.0" encoding="utf-8"?>
<p188:cmLst xmlns:a="http://schemas.openxmlformats.org/drawingml/2006/main" xmlns:r="http://schemas.openxmlformats.org/officeDocument/2006/relationships" xmlns:p188="http://schemas.microsoft.com/office/powerpoint/2018/8/main">
  <p188:cm id="{6F568CBC-F413-4456-8781-AF0329AEAF35}" authorId="{E7866FF3-4A30-8E89-96B7-47E402ADC7F2}" status="resolved" created="2025-04-14T15:03:15.427" complete="100000">
    <pc:sldMkLst xmlns:pc="http://schemas.microsoft.com/office/powerpoint/2013/main/command">
      <pc:docMk/>
      <pc:sldMk cId="647755105" sldId="2456"/>
    </pc:sldMkLst>
    <p188:replyLst>
      <p188:reply id="{2267843F-CB4A-4AFE-8813-A88CA00EBCA4}" authorId="{E74CCF8D-FE9D-847B-FA77-5F34C0E548DC}" created="2025-04-17T05:54:00.816">
        <p188:txBody>
          <a:bodyPr/>
          <a:lstStyle/>
          <a:p>
            <a:r>
              <a:rPr lang="en-US"/>
              <a:t>Hi Nanda, I think the presentation can be quite a bit shorter than1 hour. My idea is that this presentation contains the full story and that everyone can make a copy and modify the slidedeck in any way they like, to accommodate a specific target audience</a:t>
            </a:r>
          </a:p>
        </p188:txBody>
      </p188:reply>
    </p188:replyLst>
    <p188:txBody>
      <a:bodyPr/>
      <a:lstStyle/>
      <a:p>
        <a:r>
          <a:rPr lang="en-US"/>
          <a:t>15 slides veel als we die tonen aan begin van de test. dan zijn we meyt vragen zo een uur kwijt. Is het een idee als we hem gebruiken voor vooraf toezenden achtergrondinfo. En dan selectie maken va max 7 slides als aftrap? 
Of gewoon inkorten. </a:t>
        </a:r>
      </a:p>
    </p188:txBody>
  </p188:cm>
</p188:cmLst>
</file>

<file path=ppt/comments/modernComment_999_CE81870F.xml><?xml version="1.0" encoding="utf-8"?>
<p188:cmLst xmlns:a="http://schemas.openxmlformats.org/drawingml/2006/main" xmlns:r="http://schemas.openxmlformats.org/officeDocument/2006/relationships" xmlns:p188="http://schemas.microsoft.com/office/powerpoint/2018/8/main">
  <p188:cm id="{4E6C1B6C-C751-4FF6-B002-FB600F70917D}" authorId="{E7866FF3-4A30-8E89-96B7-47E402ADC7F2}" status="resolved" created="2025-04-14T15:00:34.016" complete="100000">
    <pc:sldMkLst xmlns:pc="http://schemas.microsoft.com/office/powerpoint/2013/main/command">
      <pc:docMk/>
      <pc:sldMk cId="3464595215" sldId="2457"/>
    </pc:sldMkLst>
    <p188:replyLst>
      <p188:reply id="{44E27443-F23D-4FC7-97CE-8E8D3EAC57EC}" authorId="{E74CCF8D-FE9D-847B-FA77-5F34C0E548DC}" created="2025-04-17T05:56:48.525">
        <p188:txBody>
          <a:bodyPr/>
          <a:lstStyle/>
          <a:p>
            <a:r>
              <a:rPr lang="en-US"/>
              <a:t>De video is created by the EC, and I do agree it's abit on the long side ;) Please feel free to skip this slide when using the presentation</a:t>
            </a:r>
          </a:p>
        </p188:txBody>
      </p188:reply>
    </p188:replyLst>
    <p188:txBody>
      <a:bodyPr/>
      <a:lstStyle/>
      <a:p>
        <a:r>
          <a:rPr lang="en-US"/>
          <a:t>video eigenlijk veel te lang. maar die heb je vermoedelijk zo gekregen van wp 1?</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398277-B4DD-4588-A047-DBF0DC7795B9}" type="datetimeFigureOut">
              <a:rPr lang="en-US" smtClean="0"/>
              <a:t>6/10/2025</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7D976A8-9FEB-477F-9407-DC58CAA4BFC3}" type="slidenum">
              <a:rPr lang="en-US" smtClean="0"/>
              <a:t>‹#›</a:t>
            </a:fld>
            <a:endParaRPr lang="en-US"/>
          </a:p>
        </p:txBody>
      </p:sp>
    </p:spTree>
    <p:extLst>
      <p:ext uri="{BB962C8B-B14F-4D97-AF65-F5344CB8AC3E}">
        <p14:creationId xmlns:p14="http://schemas.microsoft.com/office/powerpoint/2010/main" val="36311178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4.svg"/><Relationship Id="rId7" Type="http://schemas.openxmlformats.org/officeDocument/2006/relationships/image" Target="../media/image2.sv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6.svg"/><Relationship Id="rId4" Type="http://schemas.openxmlformats.org/officeDocument/2006/relationships/image" Target="../media/image5.png"/><Relationship Id="rId9" Type="http://schemas.openxmlformats.org/officeDocument/2006/relationships/image" Target="../media/image8.sv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8FBFE66D-7A55-2456-6BC6-EF64BDFE12A0}"/>
              </a:ext>
            </a:extLst>
          </p:cNvPr>
          <p:cNvSpPr>
            <a:spLocks noGrp="1"/>
          </p:cNvSpPr>
          <p:nvPr>
            <p:ph type="title"/>
          </p:nvPr>
        </p:nvSpPr>
        <p:spPr>
          <a:xfrm>
            <a:off x="457200" y="1109497"/>
            <a:ext cx="4892566" cy="3725262"/>
          </a:xfrm>
          <a:prstGeom prst="rect">
            <a:avLst/>
          </a:prstGeom>
        </p:spPr>
        <p:txBody>
          <a:bodyPr>
            <a:normAutofit/>
          </a:bodyPr>
          <a:lstStyle/>
          <a:p>
            <a:pPr algn="l"/>
            <a:r>
              <a:rPr lang="en-US" dirty="0"/>
              <a:t>Click to edit Master title style</a:t>
            </a:r>
            <a:endParaRPr b="1" i="1" dirty="0">
              <a:latin typeface="Segoe UI" panose="020B0502040204020203" pitchFamily="34" charset="0"/>
              <a:cs typeface="Segoe UI" panose="020B0502040204020203" pitchFamily="34" charset="0"/>
            </a:endParaRPr>
          </a:p>
        </p:txBody>
      </p:sp>
      <p:pic>
        <p:nvPicPr>
          <p:cNvPr id="9" name="Graphic 8">
            <a:extLst>
              <a:ext uri="{FF2B5EF4-FFF2-40B4-BE49-F238E27FC236}">
                <a16:creationId xmlns:a16="http://schemas.microsoft.com/office/drawing/2014/main" id="{BD1B922E-FDD9-44DE-866F-40806747FE8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707290" y="5969000"/>
            <a:ext cx="1193800" cy="393700"/>
          </a:xfrm>
          <a:prstGeom prst="rect">
            <a:avLst/>
          </a:prstGeom>
        </p:spPr>
      </p:pic>
      <p:pic>
        <p:nvPicPr>
          <p:cNvPr id="10" name="Graphic 9">
            <a:extLst>
              <a:ext uri="{FF2B5EF4-FFF2-40B4-BE49-F238E27FC236}">
                <a16:creationId xmlns:a16="http://schemas.microsoft.com/office/drawing/2014/main" id="{81EA0F4F-BF50-88F3-861A-1A39DAAD5D6C}"/>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57200" y="5829300"/>
            <a:ext cx="2057400" cy="533400"/>
          </a:xfrm>
          <a:prstGeom prst="rect">
            <a:avLst/>
          </a:prstGeom>
        </p:spPr>
      </p:pic>
      <p:pic>
        <p:nvPicPr>
          <p:cNvPr id="11" name="Graphic 10">
            <a:extLst>
              <a:ext uri="{FF2B5EF4-FFF2-40B4-BE49-F238E27FC236}">
                <a16:creationId xmlns:a16="http://schemas.microsoft.com/office/drawing/2014/main" id="{FFAA3425-DF28-A725-64AC-CF7F07808A97}"/>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6915807" y="584638"/>
            <a:ext cx="1623848" cy="811924"/>
          </a:xfrm>
          <a:prstGeom prst="rect">
            <a:avLst/>
          </a:prstGeom>
        </p:spPr>
      </p:pic>
      <p:pic>
        <p:nvPicPr>
          <p:cNvPr id="18" name="Graphic 17">
            <a:extLst>
              <a:ext uri="{FF2B5EF4-FFF2-40B4-BE49-F238E27FC236}">
                <a16:creationId xmlns:a16="http://schemas.microsoft.com/office/drawing/2014/main" id="{F67F45AD-9920-64D8-C7F7-47CBAACD3BF4}"/>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6669499" y="1312086"/>
            <a:ext cx="2109090" cy="590456"/>
          </a:xfrm>
          <a:prstGeom prst="rect">
            <a:avLst/>
          </a:prstGeom>
        </p:spPr>
      </p:pic>
    </p:spTree>
    <p:extLst>
      <p:ext uri="{BB962C8B-B14F-4D97-AF65-F5344CB8AC3E}">
        <p14:creationId xmlns:p14="http://schemas.microsoft.com/office/powerpoint/2010/main" val="316807558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DAC9214-8700-BABD-FCD8-1B9212230C3C}"/>
              </a:ext>
            </a:extLst>
          </p:cNvPr>
          <p:cNvSpPr>
            <a:spLocks noGrp="1"/>
          </p:cNvSpPr>
          <p:nvPr>
            <p:ph type="dt" sz="half" idx="10"/>
          </p:nvPr>
        </p:nvSpPr>
        <p:spPr/>
        <p:txBody>
          <a:bodyPr/>
          <a:lstStyle/>
          <a:p>
            <a:fld id="{D029B002-6FCC-4886-A09F-E1025D995D4F}" type="datetime1">
              <a:rPr lang="hu-HU" smtClean="0"/>
              <a:t>2025. 06. 10.</a:t>
            </a:fld>
            <a:endParaRPr lang="en-US" dirty="0"/>
          </a:p>
        </p:txBody>
      </p:sp>
      <p:sp>
        <p:nvSpPr>
          <p:cNvPr id="8" name="Footer Placeholder 7">
            <a:extLst>
              <a:ext uri="{FF2B5EF4-FFF2-40B4-BE49-F238E27FC236}">
                <a16:creationId xmlns:a16="http://schemas.microsoft.com/office/drawing/2014/main" id="{78AE28B1-8CF2-E453-D78B-4AE3FE426FA7}"/>
              </a:ext>
            </a:extLst>
          </p:cNvPr>
          <p:cNvSpPr>
            <a:spLocks noGrp="1"/>
          </p:cNvSpPr>
          <p:nvPr>
            <p:ph type="ftr" sz="quarter" idx="11"/>
          </p:nvPr>
        </p:nvSpPr>
        <p:spPr/>
        <p:txBody>
          <a:bodyPr/>
          <a:lstStyle/>
          <a:p>
            <a:r>
              <a:rPr lang="en-US"/>
              <a:t>Budapest University of Technology and Economics</a:t>
            </a:r>
            <a:endParaRPr lang="en-US" dirty="0"/>
          </a:p>
        </p:txBody>
      </p:sp>
      <p:sp>
        <p:nvSpPr>
          <p:cNvPr id="9" name="Slide Number Placeholder 8">
            <a:extLst>
              <a:ext uri="{FF2B5EF4-FFF2-40B4-BE49-F238E27FC236}">
                <a16:creationId xmlns:a16="http://schemas.microsoft.com/office/drawing/2014/main" id="{3577A96D-511C-6797-F64C-859656D1F2AB}"/>
              </a:ext>
            </a:extLst>
          </p:cNvPr>
          <p:cNvSpPr>
            <a:spLocks noGrp="1"/>
          </p:cNvSpPr>
          <p:nvPr>
            <p:ph type="sldNum" sz="quarter" idx="12"/>
          </p:nvPr>
        </p:nvSpPr>
        <p:spPr/>
        <p:txBody>
          <a:bodyPr/>
          <a:lstStyle/>
          <a:p>
            <a:fld id="{C1FF6DA9-008F-8B48-92A6-B652298478BF}" type="slidenum">
              <a:rPr lang="en-US" smtClean="0"/>
              <a:t>‹#›</a:t>
            </a:fld>
            <a:endParaRPr lang="en-US" dirty="0"/>
          </a:p>
        </p:txBody>
      </p:sp>
    </p:spTree>
    <p:extLst>
      <p:ext uri="{BB962C8B-B14F-4D97-AF65-F5344CB8AC3E}">
        <p14:creationId xmlns:p14="http://schemas.microsoft.com/office/powerpoint/2010/main" val="2910927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64DA52B-4EB9-91C9-FEEE-69BC4374303B}"/>
              </a:ext>
            </a:extLst>
          </p:cNvPr>
          <p:cNvSpPr>
            <a:spLocks noGrp="1"/>
          </p:cNvSpPr>
          <p:nvPr>
            <p:ph type="dt" sz="half" idx="10"/>
          </p:nvPr>
        </p:nvSpPr>
        <p:spPr/>
        <p:txBody>
          <a:bodyPr/>
          <a:lstStyle/>
          <a:p>
            <a:fld id="{C37F5E06-2D19-464C-AB5F-EDF2A0B75F8F}" type="datetime1">
              <a:rPr lang="hu-HU" smtClean="0"/>
              <a:t>2025. 06. 10.</a:t>
            </a:fld>
            <a:endParaRPr lang="en-US" dirty="0"/>
          </a:p>
        </p:txBody>
      </p:sp>
      <p:sp>
        <p:nvSpPr>
          <p:cNvPr id="8" name="Footer Placeholder 7">
            <a:extLst>
              <a:ext uri="{FF2B5EF4-FFF2-40B4-BE49-F238E27FC236}">
                <a16:creationId xmlns:a16="http://schemas.microsoft.com/office/drawing/2014/main" id="{3468E4F5-9246-8233-1E20-CF1A8A2B4DD2}"/>
              </a:ext>
            </a:extLst>
          </p:cNvPr>
          <p:cNvSpPr>
            <a:spLocks noGrp="1"/>
          </p:cNvSpPr>
          <p:nvPr>
            <p:ph type="ftr" sz="quarter" idx="11"/>
          </p:nvPr>
        </p:nvSpPr>
        <p:spPr/>
        <p:txBody>
          <a:bodyPr/>
          <a:lstStyle/>
          <a:p>
            <a:r>
              <a:rPr lang="en-US"/>
              <a:t>Budapest University of Technology and Economics</a:t>
            </a:r>
            <a:endParaRPr lang="en-US" dirty="0"/>
          </a:p>
        </p:txBody>
      </p:sp>
      <p:sp>
        <p:nvSpPr>
          <p:cNvPr id="9" name="Slide Number Placeholder 8">
            <a:extLst>
              <a:ext uri="{FF2B5EF4-FFF2-40B4-BE49-F238E27FC236}">
                <a16:creationId xmlns:a16="http://schemas.microsoft.com/office/drawing/2014/main" id="{A1ED3D85-A039-BD9B-5600-D30BD66F8F00}"/>
              </a:ext>
            </a:extLst>
          </p:cNvPr>
          <p:cNvSpPr>
            <a:spLocks noGrp="1"/>
          </p:cNvSpPr>
          <p:nvPr>
            <p:ph type="sldNum" sz="quarter" idx="12"/>
          </p:nvPr>
        </p:nvSpPr>
        <p:spPr/>
        <p:txBody>
          <a:bodyPr/>
          <a:lstStyle/>
          <a:p>
            <a:fld id="{C1FF6DA9-008F-8B48-92A6-B652298478BF}" type="slidenum">
              <a:rPr lang="en-US" smtClean="0"/>
              <a:t>‹#›</a:t>
            </a:fld>
            <a:endParaRPr lang="en-US" dirty="0"/>
          </a:p>
        </p:txBody>
      </p:sp>
    </p:spTree>
    <p:extLst>
      <p:ext uri="{BB962C8B-B14F-4D97-AF65-F5344CB8AC3E}">
        <p14:creationId xmlns:p14="http://schemas.microsoft.com/office/powerpoint/2010/main" val="3612223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Date Placeholder 11">
            <a:extLst>
              <a:ext uri="{FF2B5EF4-FFF2-40B4-BE49-F238E27FC236}">
                <a16:creationId xmlns:a16="http://schemas.microsoft.com/office/drawing/2014/main" id="{E40BC190-176A-A726-8837-ACFF63FFF1AA}"/>
              </a:ext>
            </a:extLst>
          </p:cNvPr>
          <p:cNvSpPr>
            <a:spLocks noGrp="1"/>
          </p:cNvSpPr>
          <p:nvPr>
            <p:ph type="dt" sz="half" idx="10"/>
          </p:nvPr>
        </p:nvSpPr>
        <p:spPr/>
        <p:txBody>
          <a:bodyPr/>
          <a:lstStyle/>
          <a:p>
            <a:fld id="{C2FC23E2-7F71-4E46-8D71-23D7F7634A68}" type="datetime1">
              <a:rPr lang="hu-HU" smtClean="0"/>
              <a:t>2025. 06. 10.</a:t>
            </a:fld>
            <a:endParaRPr lang="en-US" dirty="0"/>
          </a:p>
        </p:txBody>
      </p:sp>
      <p:sp>
        <p:nvSpPr>
          <p:cNvPr id="13" name="Footer Placeholder 12">
            <a:extLst>
              <a:ext uri="{FF2B5EF4-FFF2-40B4-BE49-F238E27FC236}">
                <a16:creationId xmlns:a16="http://schemas.microsoft.com/office/drawing/2014/main" id="{D2324CC8-595F-846E-DFFF-B2FAF13F13BB}"/>
              </a:ext>
            </a:extLst>
          </p:cNvPr>
          <p:cNvSpPr>
            <a:spLocks noGrp="1"/>
          </p:cNvSpPr>
          <p:nvPr>
            <p:ph type="ftr" sz="quarter" idx="11"/>
          </p:nvPr>
        </p:nvSpPr>
        <p:spPr/>
        <p:txBody>
          <a:bodyPr/>
          <a:lstStyle/>
          <a:p>
            <a:r>
              <a:rPr lang="en-US"/>
              <a:t>Budapest University of Technology and Economics</a:t>
            </a:r>
            <a:endParaRPr lang="en-US" dirty="0"/>
          </a:p>
        </p:txBody>
      </p:sp>
      <p:sp>
        <p:nvSpPr>
          <p:cNvPr id="14" name="Slide Number Placeholder 13">
            <a:extLst>
              <a:ext uri="{FF2B5EF4-FFF2-40B4-BE49-F238E27FC236}">
                <a16:creationId xmlns:a16="http://schemas.microsoft.com/office/drawing/2014/main" id="{512CECF3-AAF1-C8FC-6B83-92A5F53F8A85}"/>
              </a:ext>
            </a:extLst>
          </p:cNvPr>
          <p:cNvSpPr>
            <a:spLocks noGrp="1"/>
          </p:cNvSpPr>
          <p:nvPr>
            <p:ph type="sldNum" sz="quarter" idx="12"/>
          </p:nvPr>
        </p:nvSpPr>
        <p:spPr/>
        <p:txBody>
          <a:bodyPr/>
          <a:lstStyle/>
          <a:p>
            <a:fld id="{C1FF6DA9-008F-8B48-92A6-B652298478BF}" type="slidenum">
              <a:rPr lang="en-US" smtClean="0"/>
              <a:t>‹#›</a:t>
            </a:fld>
            <a:endParaRPr lang="en-US" dirty="0"/>
          </a:p>
        </p:txBody>
      </p:sp>
      <p:sp>
        <p:nvSpPr>
          <p:cNvPr id="16" name="Title 15">
            <a:extLst>
              <a:ext uri="{FF2B5EF4-FFF2-40B4-BE49-F238E27FC236}">
                <a16:creationId xmlns:a16="http://schemas.microsoft.com/office/drawing/2014/main" id="{F836ECCF-1490-5BA9-4892-E62675EE72BF}"/>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61431425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7" name="Date Placeholder 6">
            <a:extLst>
              <a:ext uri="{FF2B5EF4-FFF2-40B4-BE49-F238E27FC236}">
                <a16:creationId xmlns:a16="http://schemas.microsoft.com/office/drawing/2014/main" id="{23B3D84A-D0E5-E010-EC5F-A22D1CE4B567}"/>
              </a:ext>
            </a:extLst>
          </p:cNvPr>
          <p:cNvSpPr>
            <a:spLocks noGrp="1"/>
          </p:cNvSpPr>
          <p:nvPr>
            <p:ph type="dt" sz="half" idx="10"/>
          </p:nvPr>
        </p:nvSpPr>
        <p:spPr/>
        <p:txBody>
          <a:bodyPr/>
          <a:lstStyle/>
          <a:p>
            <a:fld id="{1BD6C671-E369-4231-B636-7B32C0A745E0}" type="datetime1">
              <a:rPr lang="hu-HU" smtClean="0"/>
              <a:t>2025. 06. 10.</a:t>
            </a:fld>
            <a:endParaRPr lang="en-US" dirty="0"/>
          </a:p>
        </p:txBody>
      </p:sp>
      <p:sp>
        <p:nvSpPr>
          <p:cNvPr id="8" name="Footer Placeholder 7">
            <a:extLst>
              <a:ext uri="{FF2B5EF4-FFF2-40B4-BE49-F238E27FC236}">
                <a16:creationId xmlns:a16="http://schemas.microsoft.com/office/drawing/2014/main" id="{252514BA-CF31-FA88-C651-D49EFECC099B}"/>
              </a:ext>
            </a:extLst>
          </p:cNvPr>
          <p:cNvSpPr>
            <a:spLocks noGrp="1"/>
          </p:cNvSpPr>
          <p:nvPr>
            <p:ph type="ftr" sz="quarter" idx="11"/>
          </p:nvPr>
        </p:nvSpPr>
        <p:spPr/>
        <p:txBody>
          <a:bodyPr/>
          <a:lstStyle/>
          <a:p>
            <a:r>
              <a:rPr lang="en-US"/>
              <a:t>Budapest University of Technology and Economics</a:t>
            </a:r>
            <a:endParaRPr lang="en-US" dirty="0"/>
          </a:p>
        </p:txBody>
      </p:sp>
      <p:sp>
        <p:nvSpPr>
          <p:cNvPr id="9" name="Slide Number Placeholder 8">
            <a:extLst>
              <a:ext uri="{FF2B5EF4-FFF2-40B4-BE49-F238E27FC236}">
                <a16:creationId xmlns:a16="http://schemas.microsoft.com/office/drawing/2014/main" id="{E2CE72FA-1C85-CA07-EAAB-42660AFA5213}"/>
              </a:ext>
            </a:extLst>
          </p:cNvPr>
          <p:cNvSpPr>
            <a:spLocks noGrp="1"/>
          </p:cNvSpPr>
          <p:nvPr>
            <p:ph type="sldNum" sz="quarter" idx="12"/>
          </p:nvPr>
        </p:nvSpPr>
        <p:spPr/>
        <p:txBody>
          <a:bodyPr/>
          <a:lstStyle/>
          <a:p>
            <a:fld id="{C1FF6DA9-008F-8B48-92A6-B652298478BF}" type="slidenum">
              <a:rPr lang="en-US" smtClean="0"/>
              <a:t>‹#›</a:t>
            </a:fld>
            <a:endParaRPr lang="en-US" dirty="0"/>
          </a:p>
        </p:txBody>
      </p:sp>
    </p:spTree>
    <p:extLst>
      <p:ext uri="{BB962C8B-B14F-4D97-AF65-F5344CB8AC3E}">
        <p14:creationId xmlns:p14="http://schemas.microsoft.com/office/powerpoint/2010/main" val="96064837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7">
            <a:extLst>
              <a:ext uri="{FF2B5EF4-FFF2-40B4-BE49-F238E27FC236}">
                <a16:creationId xmlns:a16="http://schemas.microsoft.com/office/drawing/2014/main" id="{099320A5-781C-B8BE-9250-22B5BC005F93}"/>
              </a:ext>
            </a:extLst>
          </p:cNvPr>
          <p:cNvSpPr>
            <a:spLocks noGrp="1"/>
          </p:cNvSpPr>
          <p:nvPr>
            <p:ph type="dt" sz="half" idx="10"/>
          </p:nvPr>
        </p:nvSpPr>
        <p:spPr/>
        <p:txBody>
          <a:bodyPr/>
          <a:lstStyle/>
          <a:p>
            <a:fld id="{39126959-C68A-4A95-B566-D1D25378D90E}" type="datetime1">
              <a:rPr lang="hu-HU" smtClean="0"/>
              <a:t>2025. 06. 10.</a:t>
            </a:fld>
            <a:endParaRPr lang="en-US" dirty="0"/>
          </a:p>
        </p:txBody>
      </p:sp>
      <p:sp>
        <p:nvSpPr>
          <p:cNvPr id="9" name="Footer Placeholder 8">
            <a:extLst>
              <a:ext uri="{FF2B5EF4-FFF2-40B4-BE49-F238E27FC236}">
                <a16:creationId xmlns:a16="http://schemas.microsoft.com/office/drawing/2014/main" id="{A6D91123-72F9-52A1-A8FE-EEDD5F150E95}"/>
              </a:ext>
            </a:extLst>
          </p:cNvPr>
          <p:cNvSpPr>
            <a:spLocks noGrp="1"/>
          </p:cNvSpPr>
          <p:nvPr>
            <p:ph type="ftr" sz="quarter" idx="11"/>
          </p:nvPr>
        </p:nvSpPr>
        <p:spPr/>
        <p:txBody>
          <a:bodyPr/>
          <a:lstStyle/>
          <a:p>
            <a:r>
              <a:rPr lang="en-US"/>
              <a:t>Budapest University of Technology and Economics</a:t>
            </a:r>
            <a:endParaRPr lang="en-US" dirty="0"/>
          </a:p>
        </p:txBody>
      </p:sp>
      <p:sp>
        <p:nvSpPr>
          <p:cNvPr id="10" name="Slide Number Placeholder 9">
            <a:extLst>
              <a:ext uri="{FF2B5EF4-FFF2-40B4-BE49-F238E27FC236}">
                <a16:creationId xmlns:a16="http://schemas.microsoft.com/office/drawing/2014/main" id="{AB70B767-1B02-E5B5-13AB-372337E337B7}"/>
              </a:ext>
            </a:extLst>
          </p:cNvPr>
          <p:cNvSpPr>
            <a:spLocks noGrp="1"/>
          </p:cNvSpPr>
          <p:nvPr>
            <p:ph type="sldNum" sz="quarter" idx="12"/>
          </p:nvPr>
        </p:nvSpPr>
        <p:spPr/>
        <p:txBody>
          <a:bodyPr/>
          <a:lstStyle/>
          <a:p>
            <a:fld id="{C1FF6DA9-008F-8B48-92A6-B652298478BF}" type="slidenum">
              <a:rPr lang="en-US" smtClean="0"/>
              <a:t>‹#›</a:t>
            </a:fld>
            <a:endParaRPr lang="en-US" dirty="0"/>
          </a:p>
        </p:txBody>
      </p:sp>
      <p:sp>
        <p:nvSpPr>
          <p:cNvPr id="13" name="Title 12">
            <a:extLst>
              <a:ext uri="{FF2B5EF4-FFF2-40B4-BE49-F238E27FC236}">
                <a16:creationId xmlns:a16="http://schemas.microsoft.com/office/drawing/2014/main" id="{CEC05B27-8350-B450-6580-E5A5FC4CC392}"/>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782244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Date Placeholder 9">
            <a:extLst>
              <a:ext uri="{FF2B5EF4-FFF2-40B4-BE49-F238E27FC236}">
                <a16:creationId xmlns:a16="http://schemas.microsoft.com/office/drawing/2014/main" id="{137CFCB8-C5F9-A178-7BF9-3D4C6D256D1C}"/>
              </a:ext>
            </a:extLst>
          </p:cNvPr>
          <p:cNvSpPr>
            <a:spLocks noGrp="1"/>
          </p:cNvSpPr>
          <p:nvPr>
            <p:ph type="dt" sz="half" idx="10"/>
          </p:nvPr>
        </p:nvSpPr>
        <p:spPr/>
        <p:txBody>
          <a:bodyPr/>
          <a:lstStyle/>
          <a:p>
            <a:fld id="{64CF9AD9-A546-47BA-99BC-EA7EF9E6A77C}" type="datetime1">
              <a:rPr lang="hu-HU" smtClean="0"/>
              <a:t>2025. 06. 10.</a:t>
            </a:fld>
            <a:endParaRPr lang="en-US" dirty="0"/>
          </a:p>
        </p:txBody>
      </p:sp>
      <p:sp>
        <p:nvSpPr>
          <p:cNvPr id="11" name="Footer Placeholder 10">
            <a:extLst>
              <a:ext uri="{FF2B5EF4-FFF2-40B4-BE49-F238E27FC236}">
                <a16:creationId xmlns:a16="http://schemas.microsoft.com/office/drawing/2014/main" id="{5E0D1F69-FB59-81C4-9026-6C885F486CDD}"/>
              </a:ext>
            </a:extLst>
          </p:cNvPr>
          <p:cNvSpPr>
            <a:spLocks noGrp="1"/>
          </p:cNvSpPr>
          <p:nvPr>
            <p:ph type="ftr" sz="quarter" idx="11"/>
          </p:nvPr>
        </p:nvSpPr>
        <p:spPr/>
        <p:txBody>
          <a:bodyPr/>
          <a:lstStyle/>
          <a:p>
            <a:r>
              <a:rPr lang="en-US"/>
              <a:t>Budapest University of Technology and Economics</a:t>
            </a:r>
            <a:endParaRPr lang="en-US" dirty="0"/>
          </a:p>
        </p:txBody>
      </p:sp>
      <p:sp>
        <p:nvSpPr>
          <p:cNvPr id="12" name="Slide Number Placeholder 11">
            <a:extLst>
              <a:ext uri="{FF2B5EF4-FFF2-40B4-BE49-F238E27FC236}">
                <a16:creationId xmlns:a16="http://schemas.microsoft.com/office/drawing/2014/main" id="{7C90F624-658E-87E2-6D7C-243C86747BFC}"/>
              </a:ext>
            </a:extLst>
          </p:cNvPr>
          <p:cNvSpPr>
            <a:spLocks noGrp="1"/>
          </p:cNvSpPr>
          <p:nvPr>
            <p:ph type="sldNum" sz="quarter" idx="12"/>
          </p:nvPr>
        </p:nvSpPr>
        <p:spPr/>
        <p:txBody>
          <a:bodyPr/>
          <a:lstStyle/>
          <a:p>
            <a:fld id="{C1FF6DA9-008F-8B48-92A6-B652298478BF}" type="slidenum">
              <a:rPr lang="en-US" smtClean="0"/>
              <a:t>‹#›</a:t>
            </a:fld>
            <a:endParaRPr lang="en-US" dirty="0"/>
          </a:p>
        </p:txBody>
      </p:sp>
      <p:sp>
        <p:nvSpPr>
          <p:cNvPr id="13" name="Title 12">
            <a:extLst>
              <a:ext uri="{FF2B5EF4-FFF2-40B4-BE49-F238E27FC236}">
                <a16:creationId xmlns:a16="http://schemas.microsoft.com/office/drawing/2014/main" id="{25E9856A-D460-AEA4-3F24-D6E1C59BF99D}"/>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990158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AB59607-170E-1570-ABBD-E62E04F45993}"/>
              </a:ext>
            </a:extLst>
          </p:cNvPr>
          <p:cNvSpPr>
            <a:spLocks noGrp="1"/>
          </p:cNvSpPr>
          <p:nvPr>
            <p:ph type="title"/>
          </p:nvPr>
        </p:nvSpPr>
        <p:spPr/>
        <p:txBody>
          <a:bodyPr/>
          <a:lstStyle/>
          <a:p>
            <a:r>
              <a:rPr lang="en-US"/>
              <a:t>Click to edit Master title style</a:t>
            </a:r>
          </a:p>
        </p:txBody>
      </p:sp>
      <p:sp>
        <p:nvSpPr>
          <p:cNvPr id="7" name="Date Placeholder 6">
            <a:extLst>
              <a:ext uri="{FF2B5EF4-FFF2-40B4-BE49-F238E27FC236}">
                <a16:creationId xmlns:a16="http://schemas.microsoft.com/office/drawing/2014/main" id="{52DC866D-0C82-90FD-2DD4-1470DA682BC2}"/>
              </a:ext>
            </a:extLst>
          </p:cNvPr>
          <p:cNvSpPr>
            <a:spLocks noGrp="1"/>
          </p:cNvSpPr>
          <p:nvPr>
            <p:ph type="dt" sz="half" idx="10"/>
          </p:nvPr>
        </p:nvSpPr>
        <p:spPr/>
        <p:txBody>
          <a:bodyPr/>
          <a:lstStyle/>
          <a:p>
            <a:fld id="{9C26A0C4-81C2-4607-B599-4FC23EA00C7C}" type="datetime1">
              <a:rPr lang="hu-HU" smtClean="0"/>
              <a:t>2025. 06. 10.</a:t>
            </a:fld>
            <a:endParaRPr lang="en-US" dirty="0"/>
          </a:p>
        </p:txBody>
      </p:sp>
      <p:sp>
        <p:nvSpPr>
          <p:cNvPr id="8" name="Footer Placeholder 7">
            <a:extLst>
              <a:ext uri="{FF2B5EF4-FFF2-40B4-BE49-F238E27FC236}">
                <a16:creationId xmlns:a16="http://schemas.microsoft.com/office/drawing/2014/main" id="{620B3A48-1531-A726-E93C-B782B65AAFDB}"/>
              </a:ext>
            </a:extLst>
          </p:cNvPr>
          <p:cNvSpPr>
            <a:spLocks noGrp="1"/>
          </p:cNvSpPr>
          <p:nvPr>
            <p:ph type="ftr" sz="quarter" idx="11"/>
          </p:nvPr>
        </p:nvSpPr>
        <p:spPr/>
        <p:txBody>
          <a:bodyPr/>
          <a:lstStyle/>
          <a:p>
            <a:r>
              <a:rPr lang="en-US"/>
              <a:t>Budapest University of Technology and Economics</a:t>
            </a:r>
            <a:endParaRPr lang="en-US" dirty="0"/>
          </a:p>
        </p:txBody>
      </p:sp>
      <p:sp>
        <p:nvSpPr>
          <p:cNvPr id="9" name="Slide Number Placeholder 8">
            <a:extLst>
              <a:ext uri="{FF2B5EF4-FFF2-40B4-BE49-F238E27FC236}">
                <a16:creationId xmlns:a16="http://schemas.microsoft.com/office/drawing/2014/main" id="{CCF883D7-DEDB-386C-8A93-02F1AD442051}"/>
              </a:ext>
            </a:extLst>
          </p:cNvPr>
          <p:cNvSpPr>
            <a:spLocks noGrp="1"/>
          </p:cNvSpPr>
          <p:nvPr>
            <p:ph type="sldNum" sz="quarter" idx="12"/>
          </p:nvPr>
        </p:nvSpPr>
        <p:spPr/>
        <p:txBody>
          <a:bodyPr/>
          <a:lstStyle/>
          <a:p>
            <a:fld id="{C1FF6DA9-008F-8B48-92A6-B652298478BF}" type="slidenum">
              <a:rPr lang="en-US" smtClean="0"/>
              <a:t>‹#›</a:t>
            </a:fld>
            <a:endParaRPr lang="en-US" dirty="0"/>
          </a:p>
        </p:txBody>
      </p:sp>
    </p:spTree>
    <p:extLst>
      <p:ext uri="{BB962C8B-B14F-4D97-AF65-F5344CB8AC3E}">
        <p14:creationId xmlns:p14="http://schemas.microsoft.com/office/powerpoint/2010/main" val="727027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6C38DCFB-041B-6CAB-F66E-A3B7344A8DAB}"/>
              </a:ext>
            </a:extLst>
          </p:cNvPr>
          <p:cNvSpPr>
            <a:spLocks noGrp="1"/>
          </p:cNvSpPr>
          <p:nvPr>
            <p:ph type="dt" sz="half" idx="10"/>
          </p:nvPr>
        </p:nvSpPr>
        <p:spPr/>
        <p:txBody>
          <a:bodyPr/>
          <a:lstStyle/>
          <a:p>
            <a:fld id="{B3979A2C-3EEE-40D9-B99E-FEE78CB83DC3}" type="datetime1">
              <a:rPr lang="hu-HU" smtClean="0"/>
              <a:t>2025. 06. 10.</a:t>
            </a:fld>
            <a:endParaRPr lang="en-US" dirty="0"/>
          </a:p>
        </p:txBody>
      </p:sp>
      <p:sp>
        <p:nvSpPr>
          <p:cNvPr id="6" name="Footer Placeholder 5">
            <a:extLst>
              <a:ext uri="{FF2B5EF4-FFF2-40B4-BE49-F238E27FC236}">
                <a16:creationId xmlns:a16="http://schemas.microsoft.com/office/drawing/2014/main" id="{37D4EE95-BDC8-B020-4D84-D4D9F3D4FD71}"/>
              </a:ext>
            </a:extLst>
          </p:cNvPr>
          <p:cNvSpPr>
            <a:spLocks noGrp="1"/>
          </p:cNvSpPr>
          <p:nvPr>
            <p:ph type="ftr" sz="quarter" idx="11"/>
          </p:nvPr>
        </p:nvSpPr>
        <p:spPr/>
        <p:txBody>
          <a:bodyPr/>
          <a:lstStyle/>
          <a:p>
            <a:r>
              <a:rPr lang="en-US"/>
              <a:t>Budapest University of Technology and Economics</a:t>
            </a:r>
            <a:endParaRPr lang="en-US" dirty="0"/>
          </a:p>
        </p:txBody>
      </p:sp>
      <p:sp>
        <p:nvSpPr>
          <p:cNvPr id="7" name="Slide Number Placeholder 6">
            <a:extLst>
              <a:ext uri="{FF2B5EF4-FFF2-40B4-BE49-F238E27FC236}">
                <a16:creationId xmlns:a16="http://schemas.microsoft.com/office/drawing/2014/main" id="{11F1153F-0E37-B92C-155C-608B4C8C8B43}"/>
              </a:ext>
            </a:extLst>
          </p:cNvPr>
          <p:cNvSpPr>
            <a:spLocks noGrp="1"/>
          </p:cNvSpPr>
          <p:nvPr>
            <p:ph type="sldNum" sz="quarter" idx="12"/>
          </p:nvPr>
        </p:nvSpPr>
        <p:spPr/>
        <p:txBody>
          <a:bodyPr/>
          <a:lstStyle/>
          <a:p>
            <a:fld id="{C1FF6DA9-008F-8B48-92A6-B652298478BF}" type="slidenum">
              <a:rPr lang="en-US" smtClean="0"/>
              <a:t>‹#›</a:t>
            </a:fld>
            <a:endParaRPr lang="en-US" dirty="0"/>
          </a:p>
        </p:txBody>
      </p:sp>
    </p:spTree>
    <p:extLst>
      <p:ext uri="{BB962C8B-B14F-4D97-AF65-F5344CB8AC3E}">
        <p14:creationId xmlns:p14="http://schemas.microsoft.com/office/powerpoint/2010/main" val="1212999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059BAC1E-DE21-20B9-26B7-7EA879F83A25}"/>
              </a:ext>
            </a:extLst>
          </p:cNvPr>
          <p:cNvSpPr>
            <a:spLocks noGrp="1"/>
          </p:cNvSpPr>
          <p:nvPr>
            <p:ph type="title"/>
          </p:nvPr>
        </p:nvSpPr>
        <p:spPr/>
        <p:txBody>
          <a:bodyPr/>
          <a:lstStyle/>
          <a:p>
            <a:r>
              <a:rPr lang="en-US" dirty="0"/>
              <a:t>Click to edit Master title style</a:t>
            </a:r>
          </a:p>
        </p:txBody>
      </p:sp>
      <p:sp>
        <p:nvSpPr>
          <p:cNvPr id="9" name="Content Placeholder 2">
            <a:extLst>
              <a:ext uri="{FF2B5EF4-FFF2-40B4-BE49-F238E27FC236}">
                <a16:creationId xmlns:a16="http://schemas.microsoft.com/office/drawing/2014/main" id="{9AC29EDC-52F1-3E6D-ED4B-693780C7360E}"/>
              </a:ext>
            </a:extLst>
          </p:cNvPr>
          <p:cNvSpPr>
            <a:spLocks noGrp="1"/>
          </p:cNvSpPr>
          <p:nvPr>
            <p:ph idx="13" hasCustomPrompt="1"/>
          </p:nvPr>
        </p:nvSpPr>
        <p:spPr>
          <a:xfrm>
            <a:off x="3426372" y="1600200"/>
            <a:ext cx="5569984" cy="4525963"/>
          </a:xfrm>
        </p:spPr>
        <p:txBody>
          <a:bodyPr>
            <a:normAutofit fontScale="92500"/>
          </a:bodyPr>
          <a:lstStyle/>
          <a:p>
            <a:r>
              <a:rPr lang="en-US" dirty="0"/>
              <a:t>EU Digital Identity Wallets?</a:t>
            </a:r>
          </a:p>
          <a:p>
            <a:r>
              <a:rPr lang="en-US" dirty="0"/>
              <a:t>eIDAS2 regulation</a:t>
            </a:r>
          </a:p>
          <a:p>
            <a:r>
              <a:rPr lang="en-US" dirty="0"/>
              <a:t>How does the wallet work?</a:t>
            </a:r>
          </a:p>
          <a:p>
            <a:r>
              <a:rPr lang="en-US" dirty="0"/>
              <a:t>Who is involved?</a:t>
            </a:r>
          </a:p>
          <a:p>
            <a:r>
              <a:rPr lang="en-US" dirty="0"/>
              <a:t>Development</a:t>
            </a:r>
          </a:p>
          <a:p>
            <a:r>
              <a:rPr lang="en-US" dirty="0"/>
              <a:t>Future outlook</a:t>
            </a:r>
          </a:p>
          <a:p>
            <a:r>
              <a:rPr lang="en-US" dirty="0"/>
              <a:t>DC4EU Large Scale Pilot</a:t>
            </a:r>
          </a:p>
          <a:p>
            <a:r>
              <a:rPr lang="en-US" dirty="0"/>
              <a:t>Experience a first version today!</a:t>
            </a:r>
          </a:p>
          <a:p>
            <a:endParaRPr lang="en-US" dirty="0"/>
          </a:p>
          <a:p>
            <a:endParaRPr lang="en-US" dirty="0"/>
          </a:p>
        </p:txBody>
      </p:sp>
      <p:sp>
        <p:nvSpPr>
          <p:cNvPr id="11" name="Date Placeholder 10">
            <a:extLst>
              <a:ext uri="{FF2B5EF4-FFF2-40B4-BE49-F238E27FC236}">
                <a16:creationId xmlns:a16="http://schemas.microsoft.com/office/drawing/2014/main" id="{BE81D263-7B57-A588-EA73-095D443968E1}"/>
              </a:ext>
            </a:extLst>
          </p:cNvPr>
          <p:cNvSpPr>
            <a:spLocks noGrp="1"/>
          </p:cNvSpPr>
          <p:nvPr>
            <p:ph type="dt" sz="half" idx="14"/>
          </p:nvPr>
        </p:nvSpPr>
        <p:spPr/>
        <p:txBody>
          <a:bodyPr/>
          <a:lstStyle>
            <a:lvl1pPr algn="l">
              <a:defRPr>
                <a:solidFill>
                  <a:schemeClr val="tx1">
                    <a:lumMod val="75000"/>
                    <a:lumOff val="25000"/>
                  </a:schemeClr>
                </a:solidFill>
              </a:defRPr>
            </a:lvl1pPr>
          </a:lstStyle>
          <a:p>
            <a:fld id="{B1BCC401-D8B5-4884-ACD1-E0BD53459110}" type="datetime1">
              <a:rPr lang="hu-HU" smtClean="0"/>
              <a:t>2025. 06. 10.</a:t>
            </a:fld>
            <a:endParaRPr lang="en-US" dirty="0"/>
          </a:p>
        </p:txBody>
      </p:sp>
      <p:sp>
        <p:nvSpPr>
          <p:cNvPr id="12" name="Footer Placeholder 11">
            <a:extLst>
              <a:ext uri="{FF2B5EF4-FFF2-40B4-BE49-F238E27FC236}">
                <a16:creationId xmlns:a16="http://schemas.microsoft.com/office/drawing/2014/main" id="{D22D3F82-A633-62F4-33F2-B0BC200E8084}"/>
              </a:ext>
            </a:extLst>
          </p:cNvPr>
          <p:cNvSpPr>
            <a:spLocks noGrp="1"/>
          </p:cNvSpPr>
          <p:nvPr>
            <p:ph type="ftr" sz="quarter" idx="15"/>
          </p:nvPr>
        </p:nvSpPr>
        <p:spPr>
          <a:xfrm>
            <a:off x="4649428" y="6311563"/>
            <a:ext cx="3277576" cy="365125"/>
          </a:xfrm>
        </p:spPr>
        <p:txBody>
          <a:bodyPr/>
          <a:lstStyle>
            <a:lvl1pPr>
              <a:defRPr>
                <a:solidFill>
                  <a:schemeClr val="tx1">
                    <a:lumMod val="75000"/>
                    <a:lumOff val="25000"/>
                  </a:schemeClr>
                </a:solidFill>
              </a:defRPr>
            </a:lvl1pPr>
          </a:lstStyle>
          <a:p>
            <a:r>
              <a:rPr lang="en-US"/>
              <a:t>Budapest University of Technology and Economics</a:t>
            </a:r>
            <a:endParaRPr lang="en-US" dirty="0"/>
          </a:p>
        </p:txBody>
      </p:sp>
      <p:sp>
        <p:nvSpPr>
          <p:cNvPr id="13" name="Slide Number Placeholder 12">
            <a:extLst>
              <a:ext uri="{FF2B5EF4-FFF2-40B4-BE49-F238E27FC236}">
                <a16:creationId xmlns:a16="http://schemas.microsoft.com/office/drawing/2014/main" id="{235E4EC6-0935-4B31-0BB0-DD97E16AFA4E}"/>
              </a:ext>
            </a:extLst>
          </p:cNvPr>
          <p:cNvSpPr>
            <a:spLocks noGrp="1"/>
          </p:cNvSpPr>
          <p:nvPr>
            <p:ph type="sldNum" sz="quarter" idx="16"/>
          </p:nvPr>
        </p:nvSpPr>
        <p:spPr>
          <a:xfrm>
            <a:off x="8456356" y="6311564"/>
            <a:ext cx="540000" cy="365125"/>
          </a:xfrm>
        </p:spPr>
        <p:txBody>
          <a:bodyPr/>
          <a:lstStyle>
            <a:lvl1pPr>
              <a:defRPr>
                <a:solidFill>
                  <a:schemeClr val="tx1">
                    <a:lumMod val="75000"/>
                    <a:lumOff val="25000"/>
                  </a:schemeClr>
                </a:solidFill>
              </a:defRPr>
            </a:lvl1pPr>
          </a:lstStyle>
          <a:p>
            <a:fld id="{C1FF6DA9-008F-8B48-92A6-B652298478BF}" type="slidenum">
              <a:rPr lang="en-US" smtClean="0"/>
              <a:pPr/>
              <a:t>‹#›</a:t>
            </a:fld>
            <a:endParaRPr lang="en-US" dirty="0"/>
          </a:p>
        </p:txBody>
      </p:sp>
      <p:sp>
        <p:nvSpPr>
          <p:cNvPr id="15" name="Picture Placeholder 14">
            <a:extLst>
              <a:ext uri="{FF2B5EF4-FFF2-40B4-BE49-F238E27FC236}">
                <a16:creationId xmlns:a16="http://schemas.microsoft.com/office/drawing/2014/main" id="{018BF7B8-956B-EA19-9D15-5EBDBC622A09}"/>
              </a:ext>
            </a:extLst>
          </p:cNvPr>
          <p:cNvSpPr>
            <a:spLocks noGrp="1"/>
          </p:cNvSpPr>
          <p:nvPr>
            <p:ph type="pic" sz="quarter" idx="17"/>
          </p:nvPr>
        </p:nvSpPr>
        <p:spPr>
          <a:xfrm>
            <a:off x="247650" y="1758950"/>
            <a:ext cx="3321050" cy="3336925"/>
          </a:xfrm>
        </p:spPr>
        <p:txBody>
          <a:bodyPr/>
          <a:lstStyle/>
          <a:p>
            <a:endParaRPr lang="en-US" dirty="0"/>
          </a:p>
        </p:txBody>
      </p:sp>
    </p:spTree>
    <p:extLst>
      <p:ext uri="{BB962C8B-B14F-4D97-AF65-F5344CB8AC3E}">
        <p14:creationId xmlns:p14="http://schemas.microsoft.com/office/powerpoint/2010/main" val="1840726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a:extLst>
              <a:ext uri="{FF2B5EF4-FFF2-40B4-BE49-F238E27FC236}">
                <a16:creationId xmlns:a16="http://schemas.microsoft.com/office/drawing/2014/main" id="{12DB016B-217F-E642-C04F-28C119368C95}"/>
              </a:ext>
            </a:extLst>
          </p:cNvPr>
          <p:cNvSpPr>
            <a:spLocks noGrp="1"/>
          </p:cNvSpPr>
          <p:nvPr>
            <p:ph type="dt" sz="half" idx="10"/>
          </p:nvPr>
        </p:nvSpPr>
        <p:spPr/>
        <p:txBody>
          <a:bodyPr/>
          <a:lstStyle/>
          <a:p>
            <a:fld id="{3A049D44-8E8D-4970-84A6-A6A68CEC5DC5}" type="datetime1">
              <a:rPr lang="hu-HU" smtClean="0"/>
              <a:t>2025. 06. 10.</a:t>
            </a:fld>
            <a:endParaRPr lang="en-US" dirty="0"/>
          </a:p>
        </p:txBody>
      </p:sp>
      <p:sp>
        <p:nvSpPr>
          <p:cNvPr id="9" name="Footer Placeholder 8">
            <a:extLst>
              <a:ext uri="{FF2B5EF4-FFF2-40B4-BE49-F238E27FC236}">
                <a16:creationId xmlns:a16="http://schemas.microsoft.com/office/drawing/2014/main" id="{9496A21C-8C0C-D25B-64B9-52CC4BF6C0D8}"/>
              </a:ext>
            </a:extLst>
          </p:cNvPr>
          <p:cNvSpPr>
            <a:spLocks noGrp="1"/>
          </p:cNvSpPr>
          <p:nvPr>
            <p:ph type="ftr" sz="quarter" idx="11"/>
          </p:nvPr>
        </p:nvSpPr>
        <p:spPr/>
        <p:txBody>
          <a:bodyPr/>
          <a:lstStyle/>
          <a:p>
            <a:r>
              <a:rPr lang="en-US"/>
              <a:t>Budapest University of Technology and Economics</a:t>
            </a:r>
            <a:endParaRPr lang="en-US" dirty="0"/>
          </a:p>
        </p:txBody>
      </p:sp>
      <p:sp>
        <p:nvSpPr>
          <p:cNvPr id="10" name="Slide Number Placeholder 9">
            <a:extLst>
              <a:ext uri="{FF2B5EF4-FFF2-40B4-BE49-F238E27FC236}">
                <a16:creationId xmlns:a16="http://schemas.microsoft.com/office/drawing/2014/main" id="{EC24B44D-437A-4D95-0D74-94D6ADB1D19C}"/>
              </a:ext>
            </a:extLst>
          </p:cNvPr>
          <p:cNvSpPr>
            <a:spLocks noGrp="1"/>
          </p:cNvSpPr>
          <p:nvPr>
            <p:ph type="sldNum" sz="quarter" idx="12"/>
          </p:nvPr>
        </p:nvSpPr>
        <p:spPr/>
        <p:txBody>
          <a:bodyPr/>
          <a:lstStyle/>
          <a:p>
            <a:fld id="{C1FF6DA9-008F-8B48-92A6-B652298478BF}" type="slidenum">
              <a:rPr lang="en-US" smtClean="0"/>
              <a:t>‹#›</a:t>
            </a:fld>
            <a:endParaRPr lang="en-US" dirty="0"/>
          </a:p>
        </p:txBody>
      </p:sp>
    </p:spTree>
    <p:extLst>
      <p:ext uri="{BB962C8B-B14F-4D97-AF65-F5344CB8AC3E}">
        <p14:creationId xmlns:p14="http://schemas.microsoft.com/office/powerpoint/2010/main" val="38892369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18" Type="http://schemas.openxmlformats.org/officeDocument/2006/relationships/image" Target="../media/image6.sv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image" Target="../media/image5.png"/><Relationship Id="rId2" Type="http://schemas.openxmlformats.org/officeDocument/2006/relationships/slideLayout" Target="../slideLayouts/slideLayout2.xml"/><Relationship Id="rId16" Type="http://schemas.openxmlformats.org/officeDocument/2006/relationships/image" Target="../media/image4.svg"/><Relationship Id="rId20" Type="http://schemas.openxmlformats.org/officeDocument/2006/relationships/image" Target="../media/image8.sv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19" Type="http://schemas.openxmlformats.org/officeDocument/2006/relationships/image" Target="../media/image7.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sv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AEEF8"/>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3040075" y="6311564"/>
            <a:ext cx="1080000" cy="365125"/>
          </a:xfrm>
          <a:prstGeom prst="rect">
            <a:avLst/>
          </a:prstGeom>
        </p:spPr>
        <p:txBody>
          <a:bodyPr vert="horz" lIns="91440" tIns="45720" rIns="91440" bIns="45720" rtlCol="0" anchor="ctr"/>
          <a:lstStyle>
            <a:lvl1pPr algn="l">
              <a:defRPr sz="1200">
                <a:solidFill>
                  <a:schemeClr val="tx1">
                    <a:lumMod val="75000"/>
                    <a:lumOff val="25000"/>
                  </a:schemeClr>
                </a:solidFill>
              </a:defRPr>
            </a:lvl1pPr>
          </a:lstStyle>
          <a:p>
            <a:fld id="{8BF79EE8-5667-4F32-B235-C74F9CBEFBB8}" type="datetime1">
              <a:rPr lang="hu-HU" smtClean="0"/>
              <a:t>2025. 06. 10.</a:t>
            </a:fld>
            <a:endParaRPr lang="en-US" dirty="0"/>
          </a:p>
        </p:txBody>
      </p:sp>
      <p:sp>
        <p:nvSpPr>
          <p:cNvPr id="5" name="Footer Placeholder 4"/>
          <p:cNvSpPr>
            <a:spLocks noGrp="1"/>
          </p:cNvSpPr>
          <p:nvPr>
            <p:ph type="ftr" sz="quarter" idx="3"/>
          </p:nvPr>
        </p:nvSpPr>
        <p:spPr>
          <a:xfrm>
            <a:off x="4224649" y="6311563"/>
            <a:ext cx="3277576" cy="365125"/>
          </a:xfrm>
          <a:prstGeom prst="rect">
            <a:avLst/>
          </a:prstGeom>
        </p:spPr>
        <p:txBody>
          <a:bodyPr vert="horz" lIns="91440" tIns="45720" rIns="91440" bIns="45720" rtlCol="0" anchor="ctr"/>
          <a:lstStyle>
            <a:lvl1pPr algn="ctr">
              <a:defRPr sz="1200">
                <a:solidFill>
                  <a:schemeClr val="tx1">
                    <a:lumMod val="75000"/>
                    <a:lumOff val="25000"/>
                  </a:schemeClr>
                </a:solidFill>
              </a:defRPr>
            </a:lvl1pPr>
          </a:lstStyle>
          <a:p>
            <a:r>
              <a:rPr lang="en-US"/>
              <a:t>Budapest University of Technology and Economics</a:t>
            </a:r>
            <a:endParaRPr lang="en-US" dirty="0"/>
          </a:p>
        </p:txBody>
      </p:sp>
      <p:sp>
        <p:nvSpPr>
          <p:cNvPr id="6" name="Slide Number Placeholder 5"/>
          <p:cNvSpPr>
            <a:spLocks noGrp="1"/>
          </p:cNvSpPr>
          <p:nvPr>
            <p:ph type="sldNum" sz="quarter" idx="4"/>
          </p:nvPr>
        </p:nvSpPr>
        <p:spPr>
          <a:xfrm>
            <a:off x="7606799" y="6311564"/>
            <a:ext cx="1080000" cy="365125"/>
          </a:xfrm>
          <a:prstGeom prst="rect">
            <a:avLst/>
          </a:prstGeom>
        </p:spPr>
        <p:txBody>
          <a:bodyPr vert="horz" lIns="91440" tIns="45720" rIns="91440" bIns="45720" rtlCol="0" anchor="ctr"/>
          <a:lstStyle>
            <a:lvl1pPr algn="r">
              <a:defRPr sz="1200">
                <a:solidFill>
                  <a:schemeClr val="tx1">
                    <a:lumMod val="75000"/>
                    <a:lumOff val="25000"/>
                  </a:schemeClr>
                </a:solidFill>
              </a:defRPr>
            </a:lvl1pPr>
          </a:lstStyle>
          <a:p>
            <a:fld id="{C1FF6DA9-008F-8B48-92A6-B652298478BF}" type="slidenum">
              <a:rPr lang="en-US" smtClean="0"/>
              <a:pPr/>
              <a:t>‹#›</a:t>
            </a:fld>
            <a:endParaRPr lang="en-US" dirty="0"/>
          </a:p>
        </p:txBody>
      </p:sp>
      <p:pic>
        <p:nvPicPr>
          <p:cNvPr id="15" name="Graphic 14">
            <a:extLst>
              <a:ext uri="{FF2B5EF4-FFF2-40B4-BE49-F238E27FC236}">
                <a16:creationId xmlns:a16="http://schemas.microsoft.com/office/drawing/2014/main" id="{854DE7E6-9114-3DB5-8CBB-297C10475FB3}"/>
              </a:ext>
            </a:extLst>
          </p:cNvPr>
          <p:cNvPicPr>
            <a:picLocks noChangeAspect="1"/>
          </p:cNvPicPr>
          <p:nvPr userDrawn="1"/>
        </p:nvPicPr>
        <p:blipFill>
          <a:blip r:embed="rId13">
            <a:extLst>
              <a:ext uri="{96DAC541-7B7A-43D3-8B79-37D633B846F1}">
                <asvg:svgBlip xmlns:asvg="http://schemas.microsoft.com/office/drawing/2016/SVG/main" r:embed="rId14"/>
              </a:ext>
            </a:extLst>
          </a:blip>
          <a:stretch>
            <a:fillRect/>
          </a:stretch>
        </p:blipFill>
        <p:spPr>
          <a:xfrm>
            <a:off x="7491358" y="274638"/>
            <a:ext cx="1195442" cy="597721"/>
          </a:xfrm>
          <a:prstGeom prst="rect">
            <a:avLst/>
          </a:prstGeom>
        </p:spPr>
      </p:pic>
      <p:pic>
        <p:nvPicPr>
          <p:cNvPr id="16" name="Graphic 15">
            <a:extLst>
              <a:ext uri="{FF2B5EF4-FFF2-40B4-BE49-F238E27FC236}">
                <a16:creationId xmlns:a16="http://schemas.microsoft.com/office/drawing/2014/main" id="{A81CA2B4-F128-984C-755B-D8C2B8A1028E}"/>
              </a:ext>
            </a:extLst>
          </p:cNvPr>
          <p:cNvPicPr>
            <a:picLocks noChangeAspect="1"/>
          </p:cNvPicPr>
          <p:nvPr userDrawn="1"/>
        </p:nvPicPr>
        <p:blipFill>
          <a:blip r:embed="rId15">
            <a:extLst>
              <a:ext uri="{96DAC541-7B7A-43D3-8B79-37D633B846F1}">
                <asvg:svgBlip xmlns:asvg="http://schemas.microsoft.com/office/drawing/2016/SVG/main" r:embed="rId16"/>
              </a:ext>
            </a:extLst>
          </a:blip>
          <a:stretch>
            <a:fillRect/>
          </a:stretch>
        </p:blipFill>
        <p:spPr>
          <a:xfrm>
            <a:off x="1908504" y="6367893"/>
            <a:ext cx="785085" cy="258911"/>
          </a:xfrm>
          <a:prstGeom prst="rect">
            <a:avLst/>
          </a:prstGeom>
        </p:spPr>
      </p:pic>
      <p:pic>
        <p:nvPicPr>
          <p:cNvPr id="17" name="Graphic 16">
            <a:extLst>
              <a:ext uri="{FF2B5EF4-FFF2-40B4-BE49-F238E27FC236}">
                <a16:creationId xmlns:a16="http://schemas.microsoft.com/office/drawing/2014/main" id="{4F5515E6-AF77-03EB-B49D-FC06868B1224}"/>
              </a:ext>
            </a:extLst>
          </p:cNvPr>
          <p:cNvPicPr>
            <a:picLocks noChangeAspect="1"/>
          </p:cNvPicPr>
          <p:nvPr userDrawn="1"/>
        </p:nvPicPr>
        <p:blipFill>
          <a:blip r:embed="rId17">
            <a:extLst>
              <a:ext uri="{96DAC541-7B7A-43D3-8B79-37D633B846F1}">
                <asvg:svgBlip xmlns:asvg="http://schemas.microsoft.com/office/drawing/2016/SVG/main" r:embed="rId18"/>
              </a:ext>
            </a:extLst>
          </a:blip>
          <a:stretch>
            <a:fillRect/>
          </a:stretch>
        </p:blipFill>
        <p:spPr>
          <a:xfrm>
            <a:off x="457200" y="6253646"/>
            <a:ext cx="1353020" cy="350783"/>
          </a:xfrm>
          <a:prstGeom prst="rect">
            <a:avLst/>
          </a:prstGeom>
        </p:spPr>
      </p:pic>
      <p:sp>
        <p:nvSpPr>
          <p:cNvPr id="21" name="Title Placeholder 20">
            <a:extLst>
              <a:ext uri="{FF2B5EF4-FFF2-40B4-BE49-F238E27FC236}">
                <a16:creationId xmlns:a16="http://schemas.microsoft.com/office/drawing/2014/main" id="{400A80B0-5359-48D0-E63A-14780291AC3D}"/>
              </a:ext>
            </a:extLst>
          </p:cNvPr>
          <p:cNvSpPr>
            <a:spLocks noGrp="1"/>
          </p:cNvSpPr>
          <p:nvPr>
            <p:ph type="title"/>
          </p:nvPr>
        </p:nvSpPr>
        <p:spPr>
          <a:xfrm>
            <a:off x="457199" y="274638"/>
            <a:ext cx="6894871" cy="1134632"/>
          </a:xfrm>
          <a:prstGeom prst="rect">
            <a:avLst/>
          </a:prstGeom>
        </p:spPr>
        <p:txBody>
          <a:bodyPr vert="horz" lIns="91440" tIns="45720" rIns="91440" bIns="45720" rtlCol="0" anchor="ctr">
            <a:normAutofit/>
          </a:bodyPr>
          <a:lstStyle/>
          <a:p>
            <a:r>
              <a:rPr lang="en-US" dirty="0"/>
              <a:t>Click to edit Master title style</a:t>
            </a:r>
          </a:p>
        </p:txBody>
      </p:sp>
      <p:sp>
        <p:nvSpPr>
          <p:cNvPr id="22" name="Text Placeholder 21">
            <a:extLst>
              <a:ext uri="{FF2B5EF4-FFF2-40B4-BE49-F238E27FC236}">
                <a16:creationId xmlns:a16="http://schemas.microsoft.com/office/drawing/2014/main" id="{E24CC02F-AB15-05B2-E7DF-2950BE0A93D7}"/>
              </a:ext>
            </a:extLst>
          </p:cNvPr>
          <p:cNvSpPr>
            <a:spLocks noGrp="1"/>
          </p:cNvSpPr>
          <p:nvPr>
            <p:ph type="body" idx="1"/>
          </p:nvPr>
        </p:nvSpPr>
        <p:spPr>
          <a:xfrm>
            <a:off x="457200" y="1600200"/>
            <a:ext cx="8229599" cy="398352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23" name="Graphic 22">
            <a:extLst>
              <a:ext uri="{FF2B5EF4-FFF2-40B4-BE49-F238E27FC236}">
                <a16:creationId xmlns:a16="http://schemas.microsoft.com/office/drawing/2014/main" id="{CAB64E29-C872-F7F3-C4F3-8F23EEEAAD98}"/>
              </a:ext>
            </a:extLst>
          </p:cNvPr>
          <p:cNvPicPr>
            <a:picLocks noChangeAspect="1"/>
          </p:cNvPicPr>
          <p:nvPr userDrawn="1"/>
        </p:nvPicPr>
        <p:blipFill>
          <a:blip r:embed="rId19">
            <a:extLst>
              <a:ext uri="{96DAC541-7B7A-43D3-8B79-37D633B846F1}">
                <asvg:svgBlip xmlns:asvg="http://schemas.microsoft.com/office/drawing/2016/SVG/main" r:embed="rId20"/>
              </a:ext>
            </a:extLst>
          </a:blip>
          <a:stretch>
            <a:fillRect/>
          </a:stretch>
        </p:blipFill>
        <p:spPr>
          <a:xfrm>
            <a:off x="7352070" y="807622"/>
            <a:ext cx="1660042" cy="464742"/>
          </a:xfrm>
          <a:prstGeom prst="rect">
            <a:avLst/>
          </a:prstGeom>
        </p:spPr>
      </p:pic>
    </p:spTree>
    <p:extLst>
      <p:ext uri="{BB962C8B-B14F-4D97-AF65-F5344CB8AC3E}">
        <p14:creationId xmlns:p14="http://schemas.microsoft.com/office/powerpoint/2010/main" val="2209977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marL="0" algn="l" defTabSz="457200" rtl="0" eaLnBrk="1" latinLnBrk="0" hangingPunct="1">
        <a:lnSpc>
          <a:spcPct val="80000"/>
        </a:lnSpc>
        <a:spcBef>
          <a:spcPct val="0"/>
        </a:spcBef>
        <a:buNone/>
        <a:defRPr lang="en-US" sz="4000" b="1" kern="1200" dirty="0">
          <a:solidFill>
            <a:schemeClr val="tx1"/>
          </a:solidFill>
          <a:latin typeface="Segoe UI" panose="020B0502040204020203" pitchFamily="34" charset="0"/>
          <a:ea typeface="+mj-ea"/>
          <a:cs typeface="Segoe UI" panose="020B0502040204020203" pitchFamily="34" charset="0"/>
        </a:defRPr>
      </a:lvl1pPr>
    </p:titleStyle>
    <p:bodyStyle>
      <a:lvl1pPr marL="342900" indent="-342900" algn="l" defTabSz="457200" rtl="0" eaLnBrk="1" latinLnBrk="0" hangingPunct="1">
        <a:spcBef>
          <a:spcPct val="20000"/>
        </a:spcBef>
        <a:buFont typeface="Arial"/>
        <a:buChar char="•"/>
        <a:defRPr lang="en-US" sz="3200" kern="1200" dirty="0" smtClean="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lang="en-US" sz="3200" kern="1200" dirty="0" smtClean="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lang="en-US" sz="3200" kern="1200" dirty="0" smtClean="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lang="en-US" sz="3200" kern="1200" dirty="0" smtClean="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lang="en-US" sz="3200" kern="1200" dirty="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288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6.sv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 Id="rId9" Type="http://schemas.openxmlformats.org/officeDocument/2006/relationships/image" Target="../media/image25.svg"/></Relationships>
</file>

<file path=ppt/slides/_rels/slide12.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 Id="rId9" Type="http://schemas.openxmlformats.org/officeDocument/2006/relationships/image" Target="../media/image27.svg"/></Relationships>
</file>

<file path=ppt/slides/_rels/slide13.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 Id="rId9" Type="http://schemas.openxmlformats.org/officeDocument/2006/relationships/image" Target="../media/image14.svg"/></Relationships>
</file>

<file path=ppt/slides/_rels/slide15.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 Id="rId9" Type="http://schemas.openxmlformats.org/officeDocument/2006/relationships/image" Target="../media/image30.svg"/></Relationships>
</file>

<file path=ppt/slides/_rels/slide16.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1.png"/><Relationship Id="rId7" Type="http://schemas.openxmlformats.org/officeDocument/2006/relationships/image" Target="../media/image5.png"/><Relationship Id="rId2" Type="http://schemas.microsoft.com/office/2018/10/relationships/comments" Target="../comments/modernComment_998_269BF561.xml"/><Relationship Id="rId1" Type="http://schemas.openxmlformats.org/officeDocument/2006/relationships/slideLayout" Target="../slideLayouts/slideLayout2.xml"/><Relationship Id="rId6" Type="http://schemas.openxmlformats.org/officeDocument/2006/relationships/image" Target="../media/image4.svg"/><Relationship Id="rId5" Type="http://schemas.openxmlformats.org/officeDocument/2006/relationships/image" Target="../media/image3.png"/><Relationship Id="rId10" Type="http://schemas.openxmlformats.org/officeDocument/2006/relationships/image" Target="../media/image32.svg"/><Relationship Id="rId4" Type="http://schemas.openxmlformats.org/officeDocument/2006/relationships/image" Target="../media/image2.svg"/><Relationship Id="rId9" Type="http://schemas.openxmlformats.org/officeDocument/2006/relationships/image" Target="../media/image31.png"/></Relationships>
</file>

<file path=ppt/slides/_rels/slide17.xml.rels><?xml version="1.0" encoding="UTF-8" standalone="yes"?>
<Relationships xmlns="http://schemas.openxmlformats.org/package/2006/relationships"><Relationship Id="rId2" Type="http://schemas.openxmlformats.org/officeDocument/2006/relationships/hyperlink" Target="mailto:martin.farkas@edu.bme.hu"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8.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 Id="rId9" Type="http://schemas.openxmlformats.org/officeDocument/2006/relationships/image" Target="../media/image12.svg"/></Relationships>
</file>

<file path=ppt/slides/_rels/slide3.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1.png"/><Relationship Id="rId7" Type="http://schemas.openxmlformats.org/officeDocument/2006/relationships/image" Target="../media/image5.png"/><Relationship Id="rId2" Type="http://schemas.microsoft.com/office/2018/10/relationships/comments" Target="../comments/modernComment_994_B742E44D.xml"/><Relationship Id="rId1" Type="http://schemas.openxmlformats.org/officeDocument/2006/relationships/slideLayout" Target="../slideLayouts/slideLayout2.xml"/><Relationship Id="rId6" Type="http://schemas.openxmlformats.org/officeDocument/2006/relationships/image" Target="../media/image4.svg"/><Relationship Id="rId5" Type="http://schemas.openxmlformats.org/officeDocument/2006/relationships/image" Target="../media/image3.png"/><Relationship Id="rId10" Type="http://schemas.openxmlformats.org/officeDocument/2006/relationships/image" Target="../media/image14.svg"/><Relationship Id="rId4" Type="http://schemas.openxmlformats.org/officeDocument/2006/relationships/image" Target="../media/image2.svg"/><Relationship Id="rId9"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5.png"/><Relationship Id="rId4" Type="http://schemas.microsoft.com/office/2018/10/relationships/comments" Target="../comments/modernComment_999_CE81870F.xml"/></Relationships>
</file>

<file path=ppt/slides/_rels/slide5.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1.png"/><Relationship Id="rId7" Type="http://schemas.openxmlformats.org/officeDocument/2006/relationships/image" Target="../media/image5.png"/><Relationship Id="rId2" Type="http://schemas.microsoft.com/office/2018/10/relationships/comments" Target="../comments/modernComment_996_733F44F6.xml"/><Relationship Id="rId1" Type="http://schemas.openxmlformats.org/officeDocument/2006/relationships/slideLayout" Target="../slideLayouts/slideLayout2.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 Id="rId9" Type="http://schemas.openxmlformats.org/officeDocument/2006/relationships/image" Target="../media/image16.jpeg"/></Relationships>
</file>

<file path=ppt/slides/_rels/slide7.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1.png"/><Relationship Id="rId7" Type="http://schemas.openxmlformats.org/officeDocument/2006/relationships/image" Target="../media/image5.png"/><Relationship Id="rId2" Type="http://schemas.microsoft.com/office/2018/10/relationships/comments" Target="../comments/modernComment_102_0.xml"/><Relationship Id="rId1" Type="http://schemas.openxmlformats.org/officeDocument/2006/relationships/slideLayout" Target="../slideLayouts/slideLayout2.xml"/><Relationship Id="rId6" Type="http://schemas.openxmlformats.org/officeDocument/2006/relationships/image" Target="../media/image4.svg"/><Relationship Id="rId5" Type="http://schemas.openxmlformats.org/officeDocument/2006/relationships/image" Target="../media/image3.png"/><Relationship Id="rId10" Type="http://schemas.openxmlformats.org/officeDocument/2006/relationships/image" Target="../media/image18.svg"/><Relationship Id="rId4" Type="http://schemas.openxmlformats.org/officeDocument/2006/relationships/image" Target="../media/image2.svg"/><Relationship Id="rId9" Type="http://schemas.openxmlformats.org/officeDocument/2006/relationships/image" Target="../media/image17.png"/></Relationships>
</file>

<file path=ppt/slides/_rels/slide8.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 Id="rId9" Type="http://schemas.openxmlformats.org/officeDocument/2006/relationships/image" Target="../media/image20.svg"/></Relationships>
</file>

<file path=ppt/slides/_rels/slide9.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 Id="rId9" Type="http://schemas.openxmlformats.org/officeDocument/2006/relationships/image" Target="../media/image22.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AEEF8"/>
        </a:solidFill>
        <a:effectLst/>
      </p:bgPr>
    </p:bg>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005CE26C-D1A7-27A5-90CC-F5155CDCEE4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010807" y="2463362"/>
            <a:ext cx="3810000" cy="3810000"/>
          </a:xfrm>
          <a:prstGeom prst="rect">
            <a:avLst/>
          </a:prstGeom>
        </p:spPr>
      </p:pic>
      <p:pic>
        <p:nvPicPr>
          <p:cNvPr id="13" name="Graphic 12">
            <a:extLst>
              <a:ext uri="{FF2B5EF4-FFF2-40B4-BE49-F238E27FC236}">
                <a16:creationId xmlns:a16="http://schemas.microsoft.com/office/drawing/2014/main" id="{A7D21454-F676-414E-EE60-9BC8F83E071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707290" y="5969000"/>
            <a:ext cx="1193800" cy="393700"/>
          </a:xfrm>
          <a:prstGeom prst="rect">
            <a:avLst/>
          </a:prstGeom>
        </p:spPr>
      </p:pic>
      <p:pic>
        <p:nvPicPr>
          <p:cNvPr id="15" name="Graphic 14">
            <a:extLst>
              <a:ext uri="{FF2B5EF4-FFF2-40B4-BE49-F238E27FC236}">
                <a16:creationId xmlns:a16="http://schemas.microsoft.com/office/drawing/2014/main" id="{9A348CE3-48D5-C77E-92CB-8F928F68F36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57200" y="5829300"/>
            <a:ext cx="2057400" cy="533400"/>
          </a:xfrm>
          <a:prstGeom prst="rect">
            <a:avLst/>
          </a:prstGeom>
        </p:spPr>
      </p:pic>
      <p:sp>
        <p:nvSpPr>
          <p:cNvPr id="6" name="Title 5">
            <a:extLst>
              <a:ext uri="{FF2B5EF4-FFF2-40B4-BE49-F238E27FC236}">
                <a16:creationId xmlns:a16="http://schemas.microsoft.com/office/drawing/2014/main" id="{45D80E67-8802-55F7-CC0D-C320661C730A}"/>
              </a:ext>
            </a:extLst>
          </p:cNvPr>
          <p:cNvSpPr>
            <a:spLocks noGrp="1"/>
          </p:cNvSpPr>
          <p:nvPr>
            <p:ph type="title"/>
          </p:nvPr>
        </p:nvSpPr>
        <p:spPr/>
        <p:txBody>
          <a:bodyPr/>
          <a:lstStyle/>
          <a:p>
            <a:r>
              <a:rPr lang="en-US" b="1" dirty="0">
                <a:latin typeface="Segoe UI" panose="020B0502040204020203" pitchFamily="34" charset="0"/>
                <a:cs typeface="Segoe UI" panose="020B0502040204020203" pitchFamily="34" charset="0"/>
              </a:rPr>
              <a:t>The EU Digital Identity Wallet: </a:t>
            </a:r>
            <a:r>
              <a:rPr lang="en-US" sz="4000" b="1" i="1" dirty="0">
                <a:latin typeface="Segoe UI" panose="020B0502040204020203" pitchFamily="34" charset="0"/>
                <a:cs typeface="Segoe UI" panose="020B0502040204020203" pitchFamily="34" charset="0"/>
              </a:rPr>
              <a:t>Empowering Students Across Europe</a:t>
            </a:r>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EAEEF8"/>
        </a:solidFill>
        <a:effectLst/>
      </p:bgPr>
    </p:bg>
    <p:spTree>
      <p:nvGrpSpPr>
        <p:cNvPr id="1" name="">
          <a:extLst>
            <a:ext uri="{FF2B5EF4-FFF2-40B4-BE49-F238E27FC236}">
              <a16:creationId xmlns:a16="http://schemas.microsoft.com/office/drawing/2014/main" id="{F575993B-79CB-FEA1-F08F-E9E29ACA570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D2C634D-A3A7-8392-7EB9-F9C6DAE009A6}"/>
              </a:ext>
            </a:extLst>
          </p:cNvPr>
          <p:cNvSpPr>
            <a:spLocks noGrp="1"/>
          </p:cNvSpPr>
          <p:nvPr>
            <p:ph type="title"/>
          </p:nvPr>
        </p:nvSpPr>
        <p:spPr>
          <a:xfrm>
            <a:off x="457200" y="274638"/>
            <a:ext cx="6605752" cy="1143000"/>
          </a:xfrm>
        </p:spPr>
        <p:txBody>
          <a:bodyPr>
            <a:normAutofit/>
          </a:bodyPr>
          <a:lstStyle/>
          <a:p>
            <a:pPr algn="l"/>
            <a:r>
              <a:rPr lang="en-US" b="1">
                <a:latin typeface="Segoe UI" panose="020B0502040204020203" pitchFamily="34" charset="0"/>
                <a:cs typeface="Segoe UI" panose="020B0502040204020203" pitchFamily="34" charset="0"/>
              </a:rPr>
              <a:t>Credential sharing</a:t>
            </a:r>
            <a:endParaRPr b="1">
              <a:latin typeface="Segoe UI" panose="020B0502040204020203" pitchFamily="34" charset="0"/>
              <a:cs typeface="Segoe UI" panose="020B0502040204020203" pitchFamily="34" charset="0"/>
            </a:endParaRPr>
          </a:p>
        </p:txBody>
      </p:sp>
      <p:pic>
        <p:nvPicPr>
          <p:cNvPr id="4" name="Graphic 3">
            <a:extLst>
              <a:ext uri="{FF2B5EF4-FFF2-40B4-BE49-F238E27FC236}">
                <a16:creationId xmlns:a16="http://schemas.microsoft.com/office/drawing/2014/main" id="{789ECE9B-50B9-9B3B-8E4D-7DAE33D5E75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491358" y="274638"/>
            <a:ext cx="1195442" cy="597721"/>
          </a:xfrm>
          <a:prstGeom prst="rect">
            <a:avLst/>
          </a:prstGeom>
        </p:spPr>
      </p:pic>
      <p:pic>
        <p:nvPicPr>
          <p:cNvPr id="5" name="Graphic 4">
            <a:extLst>
              <a:ext uri="{FF2B5EF4-FFF2-40B4-BE49-F238E27FC236}">
                <a16:creationId xmlns:a16="http://schemas.microsoft.com/office/drawing/2014/main" id="{F64DA34F-1AE4-93C7-177B-DB45A7FEF02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908504" y="6367893"/>
            <a:ext cx="785085" cy="258911"/>
          </a:xfrm>
          <a:prstGeom prst="rect">
            <a:avLst/>
          </a:prstGeom>
        </p:spPr>
      </p:pic>
      <p:pic>
        <p:nvPicPr>
          <p:cNvPr id="6" name="Graphic 5">
            <a:extLst>
              <a:ext uri="{FF2B5EF4-FFF2-40B4-BE49-F238E27FC236}">
                <a16:creationId xmlns:a16="http://schemas.microsoft.com/office/drawing/2014/main" id="{E9606EE7-2963-EB92-384B-7514A80DE1B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57200" y="6253646"/>
            <a:ext cx="1353020" cy="350783"/>
          </a:xfrm>
          <a:prstGeom prst="rect">
            <a:avLst/>
          </a:prstGeom>
        </p:spPr>
      </p:pic>
      <p:pic>
        <p:nvPicPr>
          <p:cNvPr id="14" name="Afbeelding 13" descr="Afbeelding met tekst, schermopname, Multimediasoftware, software&#10;&#10;Door AI gegenereerde inhoud is mogelijk onjuist.">
            <a:extLst>
              <a:ext uri="{FF2B5EF4-FFF2-40B4-BE49-F238E27FC236}">
                <a16:creationId xmlns:a16="http://schemas.microsoft.com/office/drawing/2014/main" id="{9D20F111-49AC-14B9-FCCB-A4EAA0D13245}"/>
              </a:ext>
            </a:extLst>
          </p:cNvPr>
          <p:cNvPicPr>
            <a:picLocks noChangeAspect="1"/>
          </p:cNvPicPr>
          <p:nvPr/>
        </p:nvPicPr>
        <p:blipFill>
          <a:blip r:embed="rId8"/>
          <a:stretch>
            <a:fillRect/>
          </a:stretch>
        </p:blipFill>
        <p:spPr>
          <a:xfrm>
            <a:off x="599089" y="1307609"/>
            <a:ext cx="7772400" cy="5056066"/>
          </a:xfrm>
          <a:prstGeom prst="rect">
            <a:avLst/>
          </a:prstGeom>
        </p:spPr>
      </p:pic>
      <p:sp>
        <p:nvSpPr>
          <p:cNvPr id="3" name="Date Placeholder 2">
            <a:extLst>
              <a:ext uri="{FF2B5EF4-FFF2-40B4-BE49-F238E27FC236}">
                <a16:creationId xmlns:a16="http://schemas.microsoft.com/office/drawing/2014/main" id="{493CFF4D-9469-17F5-68A3-B95696939F3D}"/>
              </a:ext>
            </a:extLst>
          </p:cNvPr>
          <p:cNvSpPr>
            <a:spLocks noGrp="1"/>
          </p:cNvSpPr>
          <p:nvPr>
            <p:ph type="dt" sz="half" idx="10"/>
          </p:nvPr>
        </p:nvSpPr>
        <p:spPr/>
        <p:txBody>
          <a:bodyPr/>
          <a:lstStyle/>
          <a:p>
            <a:fld id="{4033CFCF-E099-4B74-BC6B-9FE4121AD996}" type="datetime1">
              <a:rPr lang="hu-HU" smtClean="0"/>
              <a:t>2025. 06. 10.</a:t>
            </a:fld>
            <a:endParaRPr lang="en-US" dirty="0"/>
          </a:p>
        </p:txBody>
      </p:sp>
      <p:sp>
        <p:nvSpPr>
          <p:cNvPr id="7" name="Footer Placeholder 6">
            <a:extLst>
              <a:ext uri="{FF2B5EF4-FFF2-40B4-BE49-F238E27FC236}">
                <a16:creationId xmlns:a16="http://schemas.microsoft.com/office/drawing/2014/main" id="{7D74E9DB-6B3F-750A-51C4-42DD810418ED}"/>
              </a:ext>
            </a:extLst>
          </p:cNvPr>
          <p:cNvSpPr>
            <a:spLocks noGrp="1"/>
          </p:cNvSpPr>
          <p:nvPr>
            <p:ph type="ftr" sz="quarter" idx="11"/>
          </p:nvPr>
        </p:nvSpPr>
        <p:spPr/>
        <p:txBody>
          <a:bodyPr/>
          <a:lstStyle/>
          <a:p>
            <a:r>
              <a:rPr lang="en-US"/>
              <a:t>Budapest University of Technology and Economics</a:t>
            </a:r>
            <a:endParaRPr lang="en-US" dirty="0"/>
          </a:p>
        </p:txBody>
      </p:sp>
      <p:sp>
        <p:nvSpPr>
          <p:cNvPr id="8" name="Slide Number Placeholder 7">
            <a:extLst>
              <a:ext uri="{FF2B5EF4-FFF2-40B4-BE49-F238E27FC236}">
                <a16:creationId xmlns:a16="http://schemas.microsoft.com/office/drawing/2014/main" id="{501D982E-A083-CF2F-94F0-2E411AA16656}"/>
              </a:ext>
            </a:extLst>
          </p:cNvPr>
          <p:cNvSpPr>
            <a:spLocks noGrp="1"/>
          </p:cNvSpPr>
          <p:nvPr>
            <p:ph type="sldNum" sz="quarter" idx="12"/>
          </p:nvPr>
        </p:nvSpPr>
        <p:spPr/>
        <p:txBody>
          <a:bodyPr/>
          <a:lstStyle/>
          <a:p>
            <a:fld id="{C1FF6DA9-008F-8B48-92A6-B652298478BF}" type="slidenum">
              <a:rPr lang="en-US" smtClean="0"/>
              <a:t>10</a:t>
            </a:fld>
            <a:endParaRPr lang="en-US" dirty="0"/>
          </a:p>
        </p:txBody>
      </p:sp>
    </p:spTree>
    <p:extLst>
      <p:ext uri="{BB962C8B-B14F-4D97-AF65-F5344CB8AC3E}">
        <p14:creationId xmlns:p14="http://schemas.microsoft.com/office/powerpoint/2010/main" val="27619173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EAEE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pPr algn="l"/>
            <a:r>
              <a:rPr b="1">
                <a:latin typeface="Segoe UI" panose="020B0502040204020203" pitchFamily="34" charset="0"/>
                <a:cs typeface="Segoe UI" panose="020B0502040204020203" pitchFamily="34" charset="0"/>
              </a:rPr>
              <a:t>Security and Privacy</a:t>
            </a:r>
          </a:p>
        </p:txBody>
      </p:sp>
      <p:sp>
        <p:nvSpPr>
          <p:cNvPr id="3" name="Content Placeholder 2"/>
          <p:cNvSpPr>
            <a:spLocks noGrp="1"/>
          </p:cNvSpPr>
          <p:nvPr>
            <p:ph idx="1"/>
          </p:nvPr>
        </p:nvSpPr>
        <p:spPr/>
        <p:txBody>
          <a:bodyPr/>
          <a:lstStyle/>
          <a:p>
            <a:r>
              <a:t>User consent for data sharing</a:t>
            </a:r>
          </a:p>
          <a:p>
            <a:r>
              <a:rPr lang="en-US"/>
              <a:t>Selective disclosure</a:t>
            </a:r>
            <a:endParaRPr/>
          </a:p>
          <a:p>
            <a:r>
              <a:t>End-to-end encryption</a:t>
            </a:r>
          </a:p>
          <a:p>
            <a:r>
              <a:rPr lang="en-US"/>
              <a:t>Digitally verified</a:t>
            </a:r>
          </a:p>
          <a:p>
            <a:r>
              <a:t>Compliance with GDPR </a:t>
            </a:r>
            <a:br>
              <a:rPr lang="en-US"/>
            </a:br>
            <a:r>
              <a:t>and </a:t>
            </a:r>
            <a:r>
              <a:rPr err="1"/>
              <a:t>eIDAS</a:t>
            </a:r>
            <a:endParaRPr/>
          </a:p>
        </p:txBody>
      </p:sp>
      <p:pic>
        <p:nvPicPr>
          <p:cNvPr id="4" name="Graphic 3">
            <a:extLst>
              <a:ext uri="{FF2B5EF4-FFF2-40B4-BE49-F238E27FC236}">
                <a16:creationId xmlns:a16="http://schemas.microsoft.com/office/drawing/2014/main" id="{A8F1F77A-7674-511F-E08B-5429845B946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491358" y="274638"/>
            <a:ext cx="1195442" cy="597721"/>
          </a:xfrm>
          <a:prstGeom prst="rect">
            <a:avLst/>
          </a:prstGeom>
        </p:spPr>
      </p:pic>
      <p:pic>
        <p:nvPicPr>
          <p:cNvPr id="5" name="Graphic 4">
            <a:extLst>
              <a:ext uri="{FF2B5EF4-FFF2-40B4-BE49-F238E27FC236}">
                <a16:creationId xmlns:a16="http://schemas.microsoft.com/office/drawing/2014/main" id="{C39B25F1-3677-F646-45E7-EBCD33B9D3F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908504" y="6367893"/>
            <a:ext cx="785085" cy="258911"/>
          </a:xfrm>
          <a:prstGeom prst="rect">
            <a:avLst/>
          </a:prstGeom>
        </p:spPr>
      </p:pic>
      <p:pic>
        <p:nvPicPr>
          <p:cNvPr id="6" name="Graphic 5">
            <a:extLst>
              <a:ext uri="{FF2B5EF4-FFF2-40B4-BE49-F238E27FC236}">
                <a16:creationId xmlns:a16="http://schemas.microsoft.com/office/drawing/2014/main" id="{C714FDB4-D9C8-BF1B-E5B4-D10DAF1401A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57200" y="6253646"/>
            <a:ext cx="1353020" cy="350783"/>
          </a:xfrm>
          <a:prstGeom prst="rect">
            <a:avLst/>
          </a:prstGeom>
        </p:spPr>
      </p:pic>
      <p:pic>
        <p:nvPicPr>
          <p:cNvPr id="8" name="Graphic 7">
            <a:extLst>
              <a:ext uri="{FF2B5EF4-FFF2-40B4-BE49-F238E27FC236}">
                <a16:creationId xmlns:a16="http://schemas.microsoft.com/office/drawing/2014/main" id="{83B6C241-594B-92A1-EF85-AB0CFC88DEF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286703" y="2237580"/>
            <a:ext cx="3400097" cy="3400097"/>
          </a:xfrm>
          <a:prstGeom prst="rect">
            <a:avLst/>
          </a:prstGeom>
        </p:spPr>
      </p:pic>
      <p:sp>
        <p:nvSpPr>
          <p:cNvPr id="7" name="Date Placeholder 6">
            <a:extLst>
              <a:ext uri="{FF2B5EF4-FFF2-40B4-BE49-F238E27FC236}">
                <a16:creationId xmlns:a16="http://schemas.microsoft.com/office/drawing/2014/main" id="{46385EBC-63F7-6083-919C-D9751DCA55CB}"/>
              </a:ext>
            </a:extLst>
          </p:cNvPr>
          <p:cNvSpPr>
            <a:spLocks noGrp="1"/>
          </p:cNvSpPr>
          <p:nvPr>
            <p:ph type="dt" sz="half" idx="10"/>
          </p:nvPr>
        </p:nvSpPr>
        <p:spPr/>
        <p:txBody>
          <a:bodyPr/>
          <a:lstStyle/>
          <a:p>
            <a:fld id="{6E9C2C34-3291-4665-A321-7D0C85C5267B}" type="datetime1">
              <a:rPr lang="hu-HU" smtClean="0"/>
              <a:t>2025. 06. 10.</a:t>
            </a:fld>
            <a:endParaRPr lang="en-US" dirty="0"/>
          </a:p>
        </p:txBody>
      </p:sp>
      <p:sp>
        <p:nvSpPr>
          <p:cNvPr id="9" name="Footer Placeholder 8">
            <a:extLst>
              <a:ext uri="{FF2B5EF4-FFF2-40B4-BE49-F238E27FC236}">
                <a16:creationId xmlns:a16="http://schemas.microsoft.com/office/drawing/2014/main" id="{C52FCB7D-B6F1-BAA3-D9A5-C70512603B50}"/>
              </a:ext>
            </a:extLst>
          </p:cNvPr>
          <p:cNvSpPr>
            <a:spLocks noGrp="1"/>
          </p:cNvSpPr>
          <p:nvPr>
            <p:ph type="ftr" sz="quarter" idx="11"/>
          </p:nvPr>
        </p:nvSpPr>
        <p:spPr/>
        <p:txBody>
          <a:bodyPr/>
          <a:lstStyle/>
          <a:p>
            <a:r>
              <a:rPr lang="en-US"/>
              <a:t>Budapest University of Technology and Economics</a:t>
            </a:r>
            <a:endParaRPr lang="en-US" dirty="0"/>
          </a:p>
        </p:txBody>
      </p:sp>
      <p:sp>
        <p:nvSpPr>
          <p:cNvPr id="10" name="Slide Number Placeholder 9">
            <a:extLst>
              <a:ext uri="{FF2B5EF4-FFF2-40B4-BE49-F238E27FC236}">
                <a16:creationId xmlns:a16="http://schemas.microsoft.com/office/drawing/2014/main" id="{5BD0565B-E993-0B67-C351-389A6EAEF6BF}"/>
              </a:ext>
            </a:extLst>
          </p:cNvPr>
          <p:cNvSpPr>
            <a:spLocks noGrp="1"/>
          </p:cNvSpPr>
          <p:nvPr>
            <p:ph type="sldNum" sz="quarter" idx="12"/>
          </p:nvPr>
        </p:nvSpPr>
        <p:spPr/>
        <p:txBody>
          <a:bodyPr/>
          <a:lstStyle/>
          <a:p>
            <a:fld id="{C1FF6DA9-008F-8B48-92A6-B652298478BF}" type="slidenum">
              <a:rPr lang="en-US" smtClean="0"/>
              <a:t>11</a:t>
            </a:fld>
            <a:endParaRPr lang="en-US"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EAEE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pPr algn="l"/>
            <a:r>
              <a:rPr b="1">
                <a:latin typeface="Segoe UI" panose="020B0502040204020203" pitchFamily="34" charset="0"/>
                <a:cs typeface="Segoe UI" panose="020B0502040204020203" pitchFamily="34" charset="0"/>
              </a:rPr>
              <a:t>Who Is Involved?</a:t>
            </a:r>
          </a:p>
        </p:txBody>
      </p:sp>
      <p:sp>
        <p:nvSpPr>
          <p:cNvPr id="3" name="Content Placeholder 2"/>
          <p:cNvSpPr>
            <a:spLocks noGrp="1"/>
          </p:cNvSpPr>
          <p:nvPr>
            <p:ph idx="1"/>
          </p:nvPr>
        </p:nvSpPr>
        <p:spPr>
          <a:xfrm>
            <a:off x="3029917" y="1600200"/>
            <a:ext cx="5993211" cy="4525963"/>
          </a:xfrm>
        </p:spPr>
        <p:txBody>
          <a:bodyPr/>
          <a:lstStyle/>
          <a:p>
            <a:r>
              <a:rPr lang="en-US"/>
              <a:t>All </a:t>
            </a:r>
            <a:r>
              <a:t>EU Member States</a:t>
            </a:r>
          </a:p>
          <a:p>
            <a:r>
              <a:t>Issuers of Digital Documents</a:t>
            </a:r>
            <a:r>
              <a:rPr lang="en-US"/>
              <a:t>,</a:t>
            </a:r>
            <a:r>
              <a:t> </a:t>
            </a:r>
            <a:r>
              <a:rPr lang="en-US"/>
              <a:t>such as U</a:t>
            </a:r>
            <a:r>
              <a:t>niversities</a:t>
            </a:r>
            <a:r>
              <a:rPr lang="en-US"/>
              <a:t> and,</a:t>
            </a:r>
            <a:r>
              <a:t> government agencies</a:t>
            </a:r>
          </a:p>
          <a:p>
            <a:r>
              <a:t>Wallet Providers</a:t>
            </a:r>
          </a:p>
          <a:p>
            <a:r>
              <a:t>Verifiers</a:t>
            </a:r>
            <a:r>
              <a:rPr lang="en-US"/>
              <a:t>,</a:t>
            </a:r>
            <a:r>
              <a:t> </a:t>
            </a:r>
            <a:r>
              <a:rPr lang="en-US"/>
              <a:t>such as</a:t>
            </a:r>
            <a:r>
              <a:t> </a:t>
            </a:r>
            <a:r>
              <a:rPr lang="en-US"/>
              <a:t>Universities, </a:t>
            </a:r>
            <a:r>
              <a:t>employers</a:t>
            </a:r>
            <a:r>
              <a:rPr lang="en-US"/>
              <a:t> and</a:t>
            </a:r>
            <a:r>
              <a:t> service providers</a:t>
            </a:r>
            <a:r>
              <a:rPr lang="en-US"/>
              <a:t>.</a:t>
            </a:r>
            <a:endParaRPr/>
          </a:p>
        </p:txBody>
      </p:sp>
      <p:pic>
        <p:nvPicPr>
          <p:cNvPr id="4" name="Graphic 3">
            <a:extLst>
              <a:ext uri="{FF2B5EF4-FFF2-40B4-BE49-F238E27FC236}">
                <a16:creationId xmlns:a16="http://schemas.microsoft.com/office/drawing/2014/main" id="{139AC259-C9D2-9EB3-2299-30CCF4B288C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491358" y="274638"/>
            <a:ext cx="1195442" cy="597721"/>
          </a:xfrm>
          <a:prstGeom prst="rect">
            <a:avLst/>
          </a:prstGeom>
        </p:spPr>
      </p:pic>
      <p:pic>
        <p:nvPicPr>
          <p:cNvPr id="5" name="Graphic 4">
            <a:extLst>
              <a:ext uri="{FF2B5EF4-FFF2-40B4-BE49-F238E27FC236}">
                <a16:creationId xmlns:a16="http://schemas.microsoft.com/office/drawing/2014/main" id="{1C06B8AF-6FBA-DA28-EC26-C4E5C93C663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908504" y="6367893"/>
            <a:ext cx="785085" cy="258911"/>
          </a:xfrm>
          <a:prstGeom prst="rect">
            <a:avLst/>
          </a:prstGeom>
        </p:spPr>
      </p:pic>
      <p:pic>
        <p:nvPicPr>
          <p:cNvPr id="6" name="Graphic 5">
            <a:extLst>
              <a:ext uri="{FF2B5EF4-FFF2-40B4-BE49-F238E27FC236}">
                <a16:creationId xmlns:a16="http://schemas.microsoft.com/office/drawing/2014/main" id="{1834A982-E172-773E-4B4A-733AA5EC1CC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57200" y="6253646"/>
            <a:ext cx="1353020" cy="350783"/>
          </a:xfrm>
          <a:prstGeom prst="rect">
            <a:avLst/>
          </a:prstGeom>
        </p:spPr>
      </p:pic>
      <p:pic>
        <p:nvPicPr>
          <p:cNvPr id="8" name="Graphic 7">
            <a:extLst>
              <a:ext uri="{FF2B5EF4-FFF2-40B4-BE49-F238E27FC236}">
                <a16:creationId xmlns:a16="http://schemas.microsoft.com/office/drawing/2014/main" id="{FAD3539A-65CF-BD37-FF37-05C405BAC9C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54844" y="1837996"/>
            <a:ext cx="3182007" cy="3182007"/>
          </a:xfrm>
          <a:prstGeom prst="rect">
            <a:avLst/>
          </a:prstGeom>
        </p:spPr>
      </p:pic>
      <p:sp>
        <p:nvSpPr>
          <p:cNvPr id="7" name="Date Placeholder 6">
            <a:extLst>
              <a:ext uri="{FF2B5EF4-FFF2-40B4-BE49-F238E27FC236}">
                <a16:creationId xmlns:a16="http://schemas.microsoft.com/office/drawing/2014/main" id="{BCA888CE-B927-E4BF-CEC0-02C2E2E10093}"/>
              </a:ext>
            </a:extLst>
          </p:cNvPr>
          <p:cNvSpPr>
            <a:spLocks noGrp="1"/>
          </p:cNvSpPr>
          <p:nvPr>
            <p:ph type="dt" sz="half" idx="10"/>
          </p:nvPr>
        </p:nvSpPr>
        <p:spPr/>
        <p:txBody>
          <a:bodyPr/>
          <a:lstStyle/>
          <a:p>
            <a:fld id="{19B64834-34AD-4C60-B89F-976C1E266031}" type="datetime1">
              <a:rPr lang="hu-HU" smtClean="0"/>
              <a:t>2025. 06. 10.</a:t>
            </a:fld>
            <a:endParaRPr lang="en-US" dirty="0"/>
          </a:p>
        </p:txBody>
      </p:sp>
      <p:sp>
        <p:nvSpPr>
          <p:cNvPr id="9" name="Footer Placeholder 8">
            <a:extLst>
              <a:ext uri="{FF2B5EF4-FFF2-40B4-BE49-F238E27FC236}">
                <a16:creationId xmlns:a16="http://schemas.microsoft.com/office/drawing/2014/main" id="{5764D24B-FE3E-2CF2-B181-C086EFFB6B4D}"/>
              </a:ext>
            </a:extLst>
          </p:cNvPr>
          <p:cNvSpPr>
            <a:spLocks noGrp="1"/>
          </p:cNvSpPr>
          <p:nvPr>
            <p:ph type="ftr" sz="quarter" idx="11"/>
          </p:nvPr>
        </p:nvSpPr>
        <p:spPr/>
        <p:txBody>
          <a:bodyPr/>
          <a:lstStyle/>
          <a:p>
            <a:r>
              <a:rPr lang="en-US"/>
              <a:t>Budapest University of Technology and Economics</a:t>
            </a:r>
            <a:endParaRPr lang="en-US" dirty="0"/>
          </a:p>
        </p:txBody>
      </p:sp>
      <p:sp>
        <p:nvSpPr>
          <p:cNvPr id="10" name="Slide Number Placeholder 9">
            <a:extLst>
              <a:ext uri="{FF2B5EF4-FFF2-40B4-BE49-F238E27FC236}">
                <a16:creationId xmlns:a16="http://schemas.microsoft.com/office/drawing/2014/main" id="{A54A9FBA-FE3C-C0B1-B46A-3A4785F260C5}"/>
              </a:ext>
            </a:extLst>
          </p:cNvPr>
          <p:cNvSpPr>
            <a:spLocks noGrp="1"/>
          </p:cNvSpPr>
          <p:nvPr>
            <p:ph type="sldNum" sz="quarter" idx="12"/>
          </p:nvPr>
        </p:nvSpPr>
        <p:spPr/>
        <p:txBody>
          <a:bodyPr/>
          <a:lstStyle/>
          <a:p>
            <a:fld id="{C1FF6DA9-008F-8B48-92A6-B652298478BF}" type="slidenum">
              <a:rPr lang="en-US" smtClean="0"/>
              <a:t>12</a:t>
            </a:fld>
            <a:endParaRPr lang="en-US"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EAEE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pPr algn="l"/>
            <a:r>
              <a:rPr lang="en-US" b="1">
                <a:latin typeface="Segoe UI" panose="020B0502040204020203" pitchFamily="34" charset="0"/>
                <a:cs typeface="Segoe UI" panose="020B0502040204020203" pitchFamily="34" charset="0"/>
              </a:rPr>
              <a:t>D</a:t>
            </a:r>
            <a:r>
              <a:rPr b="1">
                <a:latin typeface="Segoe UI" panose="020B0502040204020203" pitchFamily="34" charset="0"/>
                <a:cs typeface="Segoe UI" panose="020B0502040204020203" pitchFamily="34" charset="0"/>
              </a:rPr>
              <a:t>evelopment</a:t>
            </a:r>
          </a:p>
        </p:txBody>
      </p:sp>
      <p:sp>
        <p:nvSpPr>
          <p:cNvPr id="3" name="Content Placeholder 2"/>
          <p:cNvSpPr>
            <a:spLocks noGrp="1"/>
          </p:cNvSpPr>
          <p:nvPr>
            <p:ph idx="1"/>
          </p:nvPr>
        </p:nvSpPr>
        <p:spPr/>
        <p:txBody>
          <a:bodyPr>
            <a:normAutofit fontScale="92500"/>
          </a:bodyPr>
          <a:lstStyle/>
          <a:p>
            <a:r>
              <a:rPr dirty="0"/>
              <a:t>Architecture and Reference Framework (ARF): </a:t>
            </a:r>
            <a:r>
              <a:rPr lang="en-US" dirty="0"/>
              <a:t>d</a:t>
            </a:r>
            <a:r>
              <a:rPr dirty="0"/>
              <a:t>efines </a:t>
            </a:r>
            <a:r>
              <a:rPr lang="en-US" dirty="0"/>
              <a:t>common </a:t>
            </a:r>
            <a:r>
              <a:rPr dirty="0"/>
              <a:t>standards.</a:t>
            </a:r>
          </a:p>
          <a:p>
            <a:r>
              <a:rPr lang="en-US" dirty="0"/>
              <a:t>Four </a:t>
            </a:r>
            <a:r>
              <a:rPr dirty="0"/>
              <a:t>Large Scale Pilots</a:t>
            </a:r>
            <a:r>
              <a:rPr lang="en-US" dirty="0"/>
              <a:t>, testing various use cases</a:t>
            </a:r>
            <a:r>
              <a:rPr dirty="0"/>
              <a:t>: </a:t>
            </a:r>
            <a:endParaRPr lang="en-US" dirty="0"/>
          </a:p>
          <a:p>
            <a:pPr lvl="1"/>
            <a:r>
              <a:rPr lang="en-US" dirty="0"/>
              <a:t>Travel</a:t>
            </a:r>
          </a:p>
          <a:p>
            <a:pPr lvl="1"/>
            <a:r>
              <a:rPr lang="en-US" dirty="0"/>
              <a:t>Banking</a:t>
            </a:r>
          </a:p>
          <a:p>
            <a:pPr lvl="1"/>
            <a:r>
              <a:rPr lang="en-US" dirty="0"/>
              <a:t>Health care</a:t>
            </a:r>
          </a:p>
          <a:p>
            <a:pPr lvl="1"/>
            <a:r>
              <a:rPr lang="en-US" dirty="0"/>
              <a:t>Education</a:t>
            </a:r>
          </a:p>
          <a:p>
            <a:pPr lvl="1"/>
            <a:r>
              <a:rPr lang="en-US" dirty="0"/>
              <a:t>Etc.</a:t>
            </a:r>
            <a:endParaRPr dirty="0"/>
          </a:p>
        </p:txBody>
      </p:sp>
      <p:pic>
        <p:nvPicPr>
          <p:cNvPr id="4" name="Graphic 3">
            <a:extLst>
              <a:ext uri="{FF2B5EF4-FFF2-40B4-BE49-F238E27FC236}">
                <a16:creationId xmlns:a16="http://schemas.microsoft.com/office/drawing/2014/main" id="{D31B571C-6827-D65C-EEE2-ECE61655A0B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491358" y="274638"/>
            <a:ext cx="1195442" cy="597721"/>
          </a:xfrm>
          <a:prstGeom prst="rect">
            <a:avLst/>
          </a:prstGeom>
        </p:spPr>
      </p:pic>
      <p:pic>
        <p:nvPicPr>
          <p:cNvPr id="5" name="Graphic 4">
            <a:extLst>
              <a:ext uri="{FF2B5EF4-FFF2-40B4-BE49-F238E27FC236}">
                <a16:creationId xmlns:a16="http://schemas.microsoft.com/office/drawing/2014/main" id="{E4B0B2AF-D6B1-24D0-6691-CEB8D42064D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908504" y="6367893"/>
            <a:ext cx="785085" cy="258911"/>
          </a:xfrm>
          <a:prstGeom prst="rect">
            <a:avLst/>
          </a:prstGeom>
        </p:spPr>
      </p:pic>
      <p:pic>
        <p:nvPicPr>
          <p:cNvPr id="6" name="Graphic 5">
            <a:extLst>
              <a:ext uri="{FF2B5EF4-FFF2-40B4-BE49-F238E27FC236}">
                <a16:creationId xmlns:a16="http://schemas.microsoft.com/office/drawing/2014/main" id="{819AB561-1EC7-E23C-8046-04D958B726E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57200" y="6253646"/>
            <a:ext cx="1353020" cy="350783"/>
          </a:xfrm>
          <a:prstGeom prst="rect">
            <a:avLst/>
          </a:prstGeom>
        </p:spPr>
      </p:pic>
      <p:pic>
        <p:nvPicPr>
          <p:cNvPr id="6146" name="Picture 2" descr="EUDI Architecture and Reference Framework - Intesi Group">
            <a:extLst>
              <a:ext uri="{FF2B5EF4-FFF2-40B4-BE49-F238E27FC236}">
                <a16:creationId xmlns:a16="http://schemas.microsoft.com/office/drawing/2014/main" id="{7489F937-1CAA-B34F-667D-044BFF463D37}"/>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3164203" y="3016438"/>
            <a:ext cx="5696017" cy="3204998"/>
          </a:xfrm>
          <a:prstGeom prst="rect">
            <a:avLst/>
          </a:prstGeom>
          <a:noFill/>
          <a:extLst>
            <a:ext uri="{909E8E84-426E-40DD-AFC4-6F175D3DCCD1}">
              <a14:hiddenFill xmlns:a14="http://schemas.microsoft.com/office/drawing/2010/main">
                <a:solidFill>
                  <a:srgbClr val="FFFFFF"/>
                </a:solidFill>
              </a14:hiddenFill>
            </a:ext>
          </a:extLst>
        </p:spPr>
      </p:pic>
      <p:sp>
        <p:nvSpPr>
          <p:cNvPr id="7" name="Tekstvak 6">
            <a:extLst>
              <a:ext uri="{FF2B5EF4-FFF2-40B4-BE49-F238E27FC236}">
                <a16:creationId xmlns:a16="http://schemas.microsoft.com/office/drawing/2014/main" id="{70F9534A-55B8-DB0A-EC5A-E21491331BF8}"/>
              </a:ext>
            </a:extLst>
          </p:cNvPr>
          <p:cNvSpPr txBox="1"/>
          <p:nvPr/>
        </p:nvSpPr>
        <p:spPr>
          <a:xfrm>
            <a:off x="3202754" y="6163855"/>
            <a:ext cx="5570756" cy="261610"/>
          </a:xfrm>
          <a:prstGeom prst="rect">
            <a:avLst/>
          </a:prstGeom>
          <a:noFill/>
        </p:spPr>
        <p:txBody>
          <a:bodyPr wrap="none" rtlCol="0">
            <a:spAutoFit/>
          </a:bodyPr>
          <a:lstStyle/>
          <a:p>
            <a:r>
              <a:rPr lang="nl-NL" sz="1100" err="1"/>
              <a:t>https</a:t>
            </a:r>
            <a:r>
              <a:rPr lang="nl-NL" sz="1100"/>
              <a:t>://</a:t>
            </a:r>
            <a:r>
              <a:rPr lang="nl-NL" sz="1100" err="1"/>
              <a:t>github.com</a:t>
            </a:r>
            <a:r>
              <a:rPr lang="nl-NL" sz="1100"/>
              <a:t>/</a:t>
            </a:r>
            <a:r>
              <a:rPr lang="nl-NL" sz="1100" err="1"/>
              <a:t>eu</a:t>
            </a:r>
            <a:r>
              <a:rPr lang="nl-NL" sz="1100"/>
              <a:t>-digital-</a:t>
            </a:r>
            <a:r>
              <a:rPr lang="nl-NL" sz="1100" err="1"/>
              <a:t>identity</a:t>
            </a:r>
            <a:r>
              <a:rPr lang="nl-NL" sz="1100"/>
              <a:t>-wallet/</a:t>
            </a:r>
            <a:r>
              <a:rPr lang="nl-NL" sz="1100" err="1"/>
              <a:t>eudi-doc-architecture-and-reference-framework</a:t>
            </a:r>
            <a:endParaRPr lang="nl-NL" sz="1100"/>
          </a:p>
        </p:txBody>
      </p:sp>
      <p:sp>
        <p:nvSpPr>
          <p:cNvPr id="8" name="Date Placeholder 7">
            <a:extLst>
              <a:ext uri="{FF2B5EF4-FFF2-40B4-BE49-F238E27FC236}">
                <a16:creationId xmlns:a16="http://schemas.microsoft.com/office/drawing/2014/main" id="{3E0772E5-ADF6-E2D2-F2E8-347D1F9F6AC7}"/>
              </a:ext>
            </a:extLst>
          </p:cNvPr>
          <p:cNvSpPr>
            <a:spLocks noGrp="1"/>
          </p:cNvSpPr>
          <p:nvPr>
            <p:ph type="dt" sz="half" idx="10"/>
          </p:nvPr>
        </p:nvSpPr>
        <p:spPr/>
        <p:txBody>
          <a:bodyPr/>
          <a:lstStyle/>
          <a:p>
            <a:fld id="{74C29C18-FC75-4FD5-A88C-C95F6E95B035}" type="datetime1">
              <a:rPr lang="hu-HU" smtClean="0"/>
              <a:t>2025. 06. 10.</a:t>
            </a:fld>
            <a:endParaRPr lang="en-US" dirty="0"/>
          </a:p>
        </p:txBody>
      </p:sp>
      <p:sp>
        <p:nvSpPr>
          <p:cNvPr id="9" name="Footer Placeholder 8">
            <a:extLst>
              <a:ext uri="{FF2B5EF4-FFF2-40B4-BE49-F238E27FC236}">
                <a16:creationId xmlns:a16="http://schemas.microsoft.com/office/drawing/2014/main" id="{281A46E1-7CC8-1376-A3DC-F8A7031CDDE1}"/>
              </a:ext>
            </a:extLst>
          </p:cNvPr>
          <p:cNvSpPr>
            <a:spLocks noGrp="1"/>
          </p:cNvSpPr>
          <p:nvPr>
            <p:ph type="ftr" sz="quarter" idx="11"/>
          </p:nvPr>
        </p:nvSpPr>
        <p:spPr/>
        <p:txBody>
          <a:bodyPr/>
          <a:lstStyle/>
          <a:p>
            <a:r>
              <a:rPr lang="en-US"/>
              <a:t>Budapest University of Technology and Economics</a:t>
            </a:r>
            <a:endParaRPr lang="en-US" dirty="0"/>
          </a:p>
        </p:txBody>
      </p:sp>
      <p:sp>
        <p:nvSpPr>
          <p:cNvPr id="10" name="Slide Number Placeholder 9">
            <a:extLst>
              <a:ext uri="{FF2B5EF4-FFF2-40B4-BE49-F238E27FC236}">
                <a16:creationId xmlns:a16="http://schemas.microsoft.com/office/drawing/2014/main" id="{17ACE65E-4408-BCF2-0641-451F677F35D5}"/>
              </a:ext>
            </a:extLst>
          </p:cNvPr>
          <p:cNvSpPr>
            <a:spLocks noGrp="1"/>
          </p:cNvSpPr>
          <p:nvPr>
            <p:ph type="sldNum" sz="quarter" idx="12"/>
          </p:nvPr>
        </p:nvSpPr>
        <p:spPr/>
        <p:txBody>
          <a:bodyPr/>
          <a:lstStyle/>
          <a:p>
            <a:fld id="{C1FF6DA9-008F-8B48-92A6-B652298478BF}" type="slidenum">
              <a:rPr lang="en-US" smtClean="0"/>
              <a:t>13</a:t>
            </a:fld>
            <a:endParaRPr lang="en-US"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EAEEF8"/>
        </a:solidFill>
        <a:effectLst/>
      </p:bgPr>
    </p:bg>
    <p:spTree>
      <p:nvGrpSpPr>
        <p:cNvPr id="1" name="">
          <a:extLst>
            <a:ext uri="{FF2B5EF4-FFF2-40B4-BE49-F238E27FC236}">
              <a16:creationId xmlns:a16="http://schemas.microsoft.com/office/drawing/2014/main" id="{C48E7EEA-66A1-2B1D-28C2-24F966E6761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A7E11A9-C08D-BF4D-AC14-AD1DCA1E059F}"/>
              </a:ext>
            </a:extLst>
          </p:cNvPr>
          <p:cNvSpPr>
            <a:spLocks noGrp="1"/>
          </p:cNvSpPr>
          <p:nvPr>
            <p:ph type="title"/>
          </p:nvPr>
        </p:nvSpPr>
        <p:spPr>
          <a:xfrm>
            <a:off x="457200" y="274638"/>
            <a:ext cx="8229600" cy="1143000"/>
          </a:xfrm>
        </p:spPr>
        <p:txBody>
          <a:bodyPr/>
          <a:lstStyle/>
          <a:p>
            <a:pPr algn="l"/>
            <a:r>
              <a:rPr lang="en-US" b="1">
                <a:latin typeface="Segoe UI" panose="020B0502040204020203" pitchFamily="34" charset="0"/>
                <a:cs typeface="Segoe UI" panose="020B0502040204020203" pitchFamily="34" charset="0"/>
              </a:rPr>
              <a:t>DC4EU</a:t>
            </a:r>
            <a:endParaRPr b="1">
              <a:latin typeface="Segoe UI" panose="020B0502040204020203" pitchFamily="34" charset="0"/>
              <a:cs typeface="Segoe UI" panose="020B0502040204020203" pitchFamily="34" charset="0"/>
            </a:endParaRPr>
          </a:p>
        </p:txBody>
      </p:sp>
      <p:sp>
        <p:nvSpPr>
          <p:cNvPr id="3" name="Content Placeholder 2">
            <a:extLst>
              <a:ext uri="{FF2B5EF4-FFF2-40B4-BE49-F238E27FC236}">
                <a16:creationId xmlns:a16="http://schemas.microsoft.com/office/drawing/2014/main" id="{3BAAC965-39E7-3413-AEE4-A9A9D4740B73}"/>
              </a:ext>
            </a:extLst>
          </p:cNvPr>
          <p:cNvSpPr>
            <a:spLocks noGrp="1"/>
          </p:cNvSpPr>
          <p:nvPr>
            <p:ph idx="1"/>
          </p:nvPr>
        </p:nvSpPr>
        <p:spPr>
          <a:xfrm>
            <a:off x="457200" y="1600200"/>
            <a:ext cx="5481801" cy="4525963"/>
          </a:xfrm>
        </p:spPr>
        <p:txBody>
          <a:bodyPr/>
          <a:lstStyle/>
          <a:p>
            <a:r>
              <a:rPr lang="en-US"/>
              <a:t>EU funded Large Scale Pilot, involving 25 countries and close to 100 </a:t>
            </a:r>
            <a:r>
              <a:rPr lang="en-US" err="1"/>
              <a:t>organisations</a:t>
            </a:r>
            <a:r>
              <a:rPr lang="en-US"/>
              <a:t>.</a:t>
            </a:r>
            <a:endParaRPr/>
          </a:p>
          <a:p>
            <a:pPr lvl="1"/>
            <a:r>
              <a:rPr lang="en-US"/>
              <a:t>Social Security</a:t>
            </a:r>
          </a:p>
          <a:p>
            <a:pPr lvl="1"/>
            <a:r>
              <a:rPr lang="en-US"/>
              <a:t>Education</a:t>
            </a:r>
          </a:p>
          <a:p>
            <a:r>
              <a:rPr lang="en-US"/>
              <a:t>Develop and Pilot the EUDI Wallet</a:t>
            </a:r>
            <a:endParaRPr/>
          </a:p>
        </p:txBody>
      </p:sp>
      <p:pic>
        <p:nvPicPr>
          <p:cNvPr id="4" name="Graphic 3">
            <a:extLst>
              <a:ext uri="{FF2B5EF4-FFF2-40B4-BE49-F238E27FC236}">
                <a16:creationId xmlns:a16="http://schemas.microsoft.com/office/drawing/2014/main" id="{04249E18-48CC-CA9C-345E-A2977F4572C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491358" y="274638"/>
            <a:ext cx="1195442" cy="597721"/>
          </a:xfrm>
          <a:prstGeom prst="rect">
            <a:avLst/>
          </a:prstGeom>
        </p:spPr>
      </p:pic>
      <p:pic>
        <p:nvPicPr>
          <p:cNvPr id="5" name="Graphic 4">
            <a:extLst>
              <a:ext uri="{FF2B5EF4-FFF2-40B4-BE49-F238E27FC236}">
                <a16:creationId xmlns:a16="http://schemas.microsoft.com/office/drawing/2014/main" id="{ADAD6C34-BE7B-3EA7-8565-599A24A1EF2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908504" y="6367893"/>
            <a:ext cx="785085" cy="258911"/>
          </a:xfrm>
          <a:prstGeom prst="rect">
            <a:avLst/>
          </a:prstGeom>
        </p:spPr>
      </p:pic>
      <p:pic>
        <p:nvPicPr>
          <p:cNvPr id="6" name="Graphic 5">
            <a:extLst>
              <a:ext uri="{FF2B5EF4-FFF2-40B4-BE49-F238E27FC236}">
                <a16:creationId xmlns:a16="http://schemas.microsoft.com/office/drawing/2014/main" id="{8CC3DB56-350D-F938-64C0-20008179DFA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57200" y="6253646"/>
            <a:ext cx="1353020" cy="350783"/>
          </a:xfrm>
          <a:prstGeom prst="rect">
            <a:avLst/>
          </a:prstGeom>
        </p:spPr>
      </p:pic>
      <p:pic>
        <p:nvPicPr>
          <p:cNvPr id="11" name="Graphic 10">
            <a:extLst>
              <a:ext uri="{FF2B5EF4-FFF2-40B4-BE49-F238E27FC236}">
                <a16:creationId xmlns:a16="http://schemas.microsoft.com/office/drawing/2014/main" id="{27692E55-E9D9-79C8-F4EB-310B9F59228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816677" y="1862712"/>
            <a:ext cx="2990992" cy="4000937"/>
          </a:xfrm>
          <a:prstGeom prst="rect">
            <a:avLst/>
          </a:prstGeom>
        </p:spPr>
      </p:pic>
      <p:sp>
        <p:nvSpPr>
          <p:cNvPr id="7" name="Date Placeholder 6">
            <a:extLst>
              <a:ext uri="{FF2B5EF4-FFF2-40B4-BE49-F238E27FC236}">
                <a16:creationId xmlns:a16="http://schemas.microsoft.com/office/drawing/2014/main" id="{4B826646-2930-0518-B55A-E44A7172005D}"/>
              </a:ext>
            </a:extLst>
          </p:cNvPr>
          <p:cNvSpPr>
            <a:spLocks noGrp="1"/>
          </p:cNvSpPr>
          <p:nvPr>
            <p:ph type="dt" sz="half" idx="10"/>
          </p:nvPr>
        </p:nvSpPr>
        <p:spPr/>
        <p:txBody>
          <a:bodyPr/>
          <a:lstStyle/>
          <a:p>
            <a:fld id="{0DAE0D22-F8DF-4D6E-96F2-406479D4F580}" type="datetime1">
              <a:rPr lang="hu-HU" smtClean="0"/>
              <a:t>2025. 06. 10.</a:t>
            </a:fld>
            <a:endParaRPr lang="en-US" dirty="0"/>
          </a:p>
        </p:txBody>
      </p:sp>
      <p:sp>
        <p:nvSpPr>
          <p:cNvPr id="8" name="Footer Placeholder 7">
            <a:extLst>
              <a:ext uri="{FF2B5EF4-FFF2-40B4-BE49-F238E27FC236}">
                <a16:creationId xmlns:a16="http://schemas.microsoft.com/office/drawing/2014/main" id="{E6AB658F-2E0D-B9EC-FD79-957027666537}"/>
              </a:ext>
            </a:extLst>
          </p:cNvPr>
          <p:cNvSpPr>
            <a:spLocks noGrp="1"/>
          </p:cNvSpPr>
          <p:nvPr>
            <p:ph type="ftr" sz="quarter" idx="11"/>
          </p:nvPr>
        </p:nvSpPr>
        <p:spPr/>
        <p:txBody>
          <a:bodyPr/>
          <a:lstStyle/>
          <a:p>
            <a:r>
              <a:rPr lang="en-US"/>
              <a:t>Budapest University of Technology and Economics</a:t>
            </a:r>
            <a:endParaRPr lang="en-US" dirty="0"/>
          </a:p>
        </p:txBody>
      </p:sp>
      <p:sp>
        <p:nvSpPr>
          <p:cNvPr id="9" name="Slide Number Placeholder 8">
            <a:extLst>
              <a:ext uri="{FF2B5EF4-FFF2-40B4-BE49-F238E27FC236}">
                <a16:creationId xmlns:a16="http://schemas.microsoft.com/office/drawing/2014/main" id="{3B1A4146-70E7-1A8F-DF88-ED3B09B9E646}"/>
              </a:ext>
            </a:extLst>
          </p:cNvPr>
          <p:cNvSpPr>
            <a:spLocks noGrp="1"/>
          </p:cNvSpPr>
          <p:nvPr>
            <p:ph type="sldNum" sz="quarter" idx="12"/>
          </p:nvPr>
        </p:nvSpPr>
        <p:spPr/>
        <p:txBody>
          <a:bodyPr/>
          <a:lstStyle/>
          <a:p>
            <a:fld id="{C1FF6DA9-008F-8B48-92A6-B652298478BF}" type="slidenum">
              <a:rPr lang="en-US" smtClean="0"/>
              <a:t>14</a:t>
            </a:fld>
            <a:endParaRPr lang="en-US" dirty="0"/>
          </a:p>
        </p:txBody>
      </p:sp>
    </p:spTree>
    <p:extLst>
      <p:ext uri="{BB962C8B-B14F-4D97-AF65-F5344CB8AC3E}">
        <p14:creationId xmlns:p14="http://schemas.microsoft.com/office/powerpoint/2010/main" val="17476075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EAEE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pPr algn="l"/>
            <a:r>
              <a:rPr b="1">
                <a:latin typeface="Segoe UI" panose="020B0502040204020203" pitchFamily="34" charset="0"/>
                <a:cs typeface="Segoe UI" panose="020B0502040204020203" pitchFamily="34" charset="0"/>
              </a:rPr>
              <a:t>Future Outlook</a:t>
            </a:r>
          </a:p>
        </p:txBody>
      </p:sp>
      <p:sp>
        <p:nvSpPr>
          <p:cNvPr id="3" name="Content Placeholder 2"/>
          <p:cNvSpPr>
            <a:spLocks noGrp="1"/>
          </p:cNvSpPr>
          <p:nvPr>
            <p:ph idx="1"/>
          </p:nvPr>
        </p:nvSpPr>
        <p:spPr>
          <a:xfrm>
            <a:off x="457200" y="1600200"/>
            <a:ext cx="5481801" cy="4525963"/>
          </a:xfrm>
        </p:spPr>
        <p:txBody>
          <a:bodyPr/>
          <a:lstStyle/>
          <a:p>
            <a:r>
              <a:t>Full adoption across all EU member states</a:t>
            </a:r>
            <a:r>
              <a:rPr lang="en-US"/>
              <a:t> in 2026</a:t>
            </a:r>
            <a:endParaRPr/>
          </a:p>
          <a:p>
            <a:r>
              <a:t>Integration with non-EU digital identity systems</a:t>
            </a:r>
          </a:p>
          <a:p>
            <a:r>
              <a:t>Continuous updates for better user experience</a:t>
            </a:r>
            <a:r>
              <a:rPr lang="en-US"/>
              <a:t> and enhanced security</a:t>
            </a:r>
            <a:endParaRPr/>
          </a:p>
        </p:txBody>
      </p:sp>
      <p:pic>
        <p:nvPicPr>
          <p:cNvPr id="4" name="Graphic 3">
            <a:extLst>
              <a:ext uri="{FF2B5EF4-FFF2-40B4-BE49-F238E27FC236}">
                <a16:creationId xmlns:a16="http://schemas.microsoft.com/office/drawing/2014/main" id="{717E35A5-06A0-7B24-6919-B18B85B3373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491358" y="274638"/>
            <a:ext cx="1195442" cy="597721"/>
          </a:xfrm>
          <a:prstGeom prst="rect">
            <a:avLst/>
          </a:prstGeom>
        </p:spPr>
      </p:pic>
      <p:pic>
        <p:nvPicPr>
          <p:cNvPr id="5" name="Graphic 4">
            <a:extLst>
              <a:ext uri="{FF2B5EF4-FFF2-40B4-BE49-F238E27FC236}">
                <a16:creationId xmlns:a16="http://schemas.microsoft.com/office/drawing/2014/main" id="{1DD86720-62CF-2C0A-793C-001F662A00C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908504" y="6367893"/>
            <a:ext cx="785085" cy="258911"/>
          </a:xfrm>
          <a:prstGeom prst="rect">
            <a:avLst/>
          </a:prstGeom>
        </p:spPr>
      </p:pic>
      <p:pic>
        <p:nvPicPr>
          <p:cNvPr id="6" name="Graphic 5">
            <a:extLst>
              <a:ext uri="{FF2B5EF4-FFF2-40B4-BE49-F238E27FC236}">
                <a16:creationId xmlns:a16="http://schemas.microsoft.com/office/drawing/2014/main" id="{3386CA61-1945-FF5A-4D02-54943970275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57200" y="6253646"/>
            <a:ext cx="1353020" cy="350783"/>
          </a:xfrm>
          <a:prstGeom prst="rect">
            <a:avLst/>
          </a:prstGeom>
        </p:spPr>
      </p:pic>
      <p:pic>
        <p:nvPicPr>
          <p:cNvPr id="8" name="Graphic 7">
            <a:extLst>
              <a:ext uri="{FF2B5EF4-FFF2-40B4-BE49-F238E27FC236}">
                <a16:creationId xmlns:a16="http://schemas.microsoft.com/office/drawing/2014/main" id="{4646B2DB-4B23-4EE0-9F6C-B6466AAFC72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631629" y="1806521"/>
            <a:ext cx="3164872" cy="3164872"/>
          </a:xfrm>
          <a:prstGeom prst="rect">
            <a:avLst/>
          </a:prstGeom>
        </p:spPr>
      </p:pic>
      <p:sp>
        <p:nvSpPr>
          <p:cNvPr id="7" name="Date Placeholder 6">
            <a:extLst>
              <a:ext uri="{FF2B5EF4-FFF2-40B4-BE49-F238E27FC236}">
                <a16:creationId xmlns:a16="http://schemas.microsoft.com/office/drawing/2014/main" id="{970500E1-A49F-3271-2FDE-D61F3B99F1A1}"/>
              </a:ext>
            </a:extLst>
          </p:cNvPr>
          <p:cNvSpPr>
            <a:spLocks noGrp="1"/>
          </p:cNvSpPr>
          <p:nvPr>
            <p:ph type="dt" sz="half" idx="10"/>
          </p:nvPr>
        </p:nvSpPr>
        <p:spPr/>
        <p:txBody>
          <a:bodyPr/>
          <a:lstStyle/>
          <a:p>
            <a:fld id="{0157713A-C45D-4EB7-9E4B-1C098DA4C9DB}" type="datetime1">
              <a:rPr lang="hu-HU" smtClean="0"/>
              <a:t>2025. 06. 10.</a:t>
            </a:fld>
            <a:endParaRPr lang="en-US" dirty="0"/>
          </a:p>
        </p:txBody>
      </p:sp>
      <p:sp>
        <p:nvSpPr>
          <p:cNvPr id="9" name="Footer Placeholder 8">
            <a:extLst>
              <a:ext uri="{FF2B5EF4-FFF2-40B4-BE49-F238E27FC236}">
                <a16:creationId xmlns:a16="http://schemas.microsoft.com/office/drawing/2014/main" id="{5AECFAC4-C659-2941-0F4A-4D81364F8398}"/>
              </a:ext>
            </a:extLst>
          </p:cNvPr>
          <p:cNvSpPr>
            <a:spLocks noGrp="1"/>
          </p:cNvSpPr>
          <p:nvPr>
            <p:ph type="ftr" sz="quarter" idx="11"/>
          </p:nvPr>
        </p:nvSpPr>
        <p:spPr/>
        <p:txBody>
          <a:bodyPr/>
          <a:lstStyle/>
          <a:p>
            <a:r>
              <a:rPr lang="en-US"/>
              <a:t>Budapest University of Technology and Economics</a:t>
            </a:r>
            <a:endParaRPr lang="en-US" dirty="0"/>
          </a:p>
        </p:txBody>
      </p:sp>
      <p:sp>
        <p:nvSpPr>
          <p:cNvPr id="10" name="Slide Number Placeholder 9">
            <a:extLst>
              <a:ext uri="{FF2B5EF4-FFF2-40B4-BE49-F238E27FC236}">
                <a16:creationId xmlns:a16="http://schemas.microsoft.com/office/drawing/2014/main" id="{4A686114-CA3F-0A06-0954-75BD74CC6539}"/>
              </a:ext>
            </a:extLst>
          </p:cNvPr>
          <p:cNvSpPr>
            <a:spLocks noGrp="1"/>
          </p:cNvSpPr>
          <p:nvPr>
            <p:ph type="sldNum" sz="quarter" idx="12"/>
          </p:nvPr>
        </p:nvSpPr>
        <p:spPr/>
        <p:txBody>
          <a:bodyPr/>
          <a:lstStyle/>
          <a:p>
            <a:fld id="{C1FF6DA9-008F-8B48-92A6-B652298478BF}" type="slidenum">
              <a:rPr lang="en-US" smtClean="0"/>
              <a:t>15</a:t>
            </a:fld>
            <a:endParaRPr lang="en-US"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EAEEF8"/>
        </a:solidFill>
        <a:effectLst/>
      </p:bgPr>
    </p:bg>
    <p:spTree>
      <p:nvGrpSpPr>
        <p:cNvPr id="1" name="">
          <a:extLst>
            <a:ext uri="{FF2B5EF4-FFF2-40B4-BE49-F238E27FC236}">
              <a16:creationId xmlns:a16="http://schemas.microsoft.com/office/drawing/2014/main" id="{69A1C6A7-81D6-EF16-2018-AF84B1A9D11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3BA7255-D152-210F-84A1-B27E26641C94}"/>
              </a:ext>
            </a:extLst>
          </p:cNvPr>
          <p:cNvSpPr>
            <a:spLocks noGrp="1"/>
          </p:cNvSpPr>
          <p:nvPr>
            <p:ph type="title"/>
          </p:nvPr>
        </p:nvSpPr>
        <p:spPr>
          <a:xfrm>
            <a:off x="457200" y="274638"/>
            <a:ext cx="8229600" cy="1143000"/>
          </a:xfrm>
        </p:spPr>
        <p:txBody>
          <a:bodyPr>
            <a:normAutofit/>
          </a:bodyPr>
          <a:lstStyle/>
          <a:p>
            <a:pPr algn="l"/>
            <a:r>
              <a:rPr lang="en-US" b="1" dirty="0">
                <a:latin typeface="Segoe UI" panose="020B0502040204020203" pitchFamily="34" charset="0"/>
                <a:cs typeface="Segoe UI" panose="020B0502040204020203" pitchFamily="34" charset="0"/>
              </a:rPr>
              <a:t>Experience a first version!</a:t>
            </a:r>
            <a:endParaRPr b="1" dirty="0">
              <a:latin typeface="Segoe UI" panose="020B0502040204020203" pitchFamily="34" charset="0"/>
              <a:cs typeface="Segoe UI" panose="020B0502040204020203" pitchFamily="34" charset="0"/>
            </a:endParaRPr>
          </a:p>
        </p:txBody>
      </p:sp>
      <p:sp>
        <p:nvSpPr>
          <p:cNvPr id="3" name="Content Placeholder 2">
            <a:extLst>
              <a:ext uri="{FF2B5EF4-FFF2-40B4-BE49-F238E27FC236}">
                <a16:creationId xmlns:a16="http://schemas.microsoft.com/office/drawing/2014/main" id="{E02B1359-0881-E92F-14D0-BBD958A37E8C}"/>
              </a:ext>
            </a:extLst>
          </p:cNvPr>
          <p:cNvSpPr>
            <a:spLocks noGrp="1"/>
          </p:cNvSpPr>
          <p:nvPr>
            <p:ph idx="1"/>
          </p:nvPr>
        </p:nvSpPr>
        <p:spPr>
          <a:xfrm>
            <a:off x="3965029" y="1470818"/>
            <a:ext cx="4874172" cy="4525963"/>
          </a:xfrm>
        </p:spPr>
        <p:txBody>
          <a:bodyPr vert="horz" lIns="91440" tIns="45720" rIns="91440" bIns="45720" rtlCol="0" anchor="t">
            <a:normAutofit fontScale="92500" lnSpcReduction="20000"/>
          </a:bodyPr>
          <a:lstStyle/>
          <a:p>
            <a:r>
              <a:rPr lang="en-US"/>
              <a:t>Use case:</a:t>
            </a:r>
            <a:r>
              <a:rPr lang="en-US" b="1" i="1"/>
              <a:t> International Student Exchange.</a:t>
            </a:r>
            <a:endParaRPr lang="en-US" b="1">
              <a:ea typeface="Calibri"/>
              <a:cs typeface="Calibri"/>
            </a:endParaRPr>
          </a:p>
          <a:p>
            <a:r>
              <a:rPr lang="en-US"/>
              <a:t>Finally, no more paperwork, reducing errors and delays.</a:t>
            </a:r>
          </a:p>
          <a:p>
            <a:r>
              <a:rPr lang="en-US"/>
              <a:t>Share your PID &amp; Educational credentials with institutions across Europe, for enrollment or recognition.</a:t>
            </a:r>
          </a:p>
          <a:p>
            <a:r>
              <a:rPr lang="en-US"/>
              <a:t>Report your findings to the European Commission.</a:t>
            </a:r>
            <a:endParaRPr/>
          </a:p>
        </p:txBody>
      </p:sp>
      <p:pic>
        <p:nvPicPr>
          <p:cNvPr id="4" name="Graphic 3">
            <a:extLst>
              <a:ext uri="{FF2B5EF4-FFF2-40B4-BE49-F238E27FC236}">
                <a16:creationId xmlns:a16="http://schemas.microsoft.com/office/drawing/2014/main" id="{963CD550-7DA0-159B-588E-7017BD53A09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491358" y="274638"/>
            <a:ext cx="1195442" cy="597721"/>
          </a:xfrm>
          <a:prstGeom prst="rect">
            <a:avLst/>
          </a:prstGeom>
        </p:spPr>
      </p:pic>
      <p:pic>
        <p:nvPicPr>
          <p:cNvPr id="5" name="Graphic 4">
            <a:extLst>
              <a:ext uri="{FF2B5EF4-FFF2-40B4-BE49-F238E27FC236}">
                <a16:creationId xmlns:a16="http://schemas.microsoft.com/office/drawing/2014/main" id="{0F661BD6-BC40-27F6-83A2-67DFF55790C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908504" y="6367893"/>
            <a:ext cx="785085" cy="258911"/>
          </a:xfrm>
          <a:prstGeom prst="rect">
            <a:avLst/>
          </a:prstGeom>
        </p:spPr>
      </p:pic>
      <p:pic>
        <p:nvPicPr>
          <p:cNvPr id="6" name="Graphic 5">
            <a:extLst>
              <a:ext uri="{FF2B5EF4-FFF2-40B4-BE49-F238E27FC236}">
                <a16:creationId xmlns:a16="http://schemas.microsoft.com/office/drawing/2014/main" id="{9B1C8564-4134-399F-464B-0BB95685668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57200" y="6253646"/>
            <a:ext cx="1353020" cy="350783"/>
          </a:xfrm>
          <a:prstGeom prst="rect">
            <a:avLst/>
          </a:prstGeom>
        </p:spPr>
      </p:pic>
      <p:pic>
        <p:nvPicPr>
          <p:cNvPr id="8" name="Graphic 7">
            <a:extLst>
              <a:ext uri="{FF2B5EF4-FFF2-40B4-BE49-F238E27FC236}">
                <a16:creationId xmlns:a16="http://schemas.microsoft.com/office/drawing/2014/main" id="{72AC0AC7-AD91-E8D7-BF93-C383D53E8B8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55028" y="1828800"/>
            <a:ext cx="3810000" cy="3810000"/>
          </a:xfrm>
          <a:prstGeom prst="rect">
            <a:avLst/>
          </a:prstGeom>
        </p:spPr>
      </p:pic>
      <p:sp>
        <p:nvSpPr>
          <p:cNvPr id="7" name="Date Placeholder 6">
            <a:extLst>
              <a:ext uri="{FF2B5EF4-FFF2-40B4-BE49-F238E27FC236}">
                <a16:creationId xmlns:a16="http://schemas.microsoft.com/office/drawing/2014/main" id="{B45428B6-5050-BC74-2FF5-F17BF766654A}"/>
              </a:ext>
            </a:extLst>
          </p:cNvPr>
          <p:cNvSpPr>
            <a:spLocks noGrp="1"/>
          </p:cNvSpPr>
          <p:nvPr>
            <p:ph type="dt" sz="half" idx="10"/>
          </p:nvPr>
        </p:nvSpPr>
        <p:spPr/>
        <p:txBody>
          <a:bodyPr/>
          <a:lstStyle/>
          <a:p>
            <a:fld id="{C751D012-0B39-4C02-A7D0-DEC85EB6D8B3}" type="datetime1">
              <a:rPr lang="hu-HU" smtClean="0"/>
              <a:t>2025. 06. 10.</a:t>
            </a:fld>
            <a:endParaRPr lang="en-US" dirty="0"/>
          </a:p>
        </p:txBody>
      </p:sp>
      <p:sp>
        <p:nvSpPr>
          <p:cNvPr id="9" name="Footer Placeholder 8">
            <a:extLst>
              <a:ext uri="{FF2B5EF4-FFF2-40B4-BE49-F238E27FC236}">
                <a16:creationId xmlns:a16="http://schemas.microsoft.com/office/drawing/2014/main" id="{7AFB69B6-BAB4-E63B-43D0-0F31D0D8D898}"/>
              </a:ext>
            </a:extLst>
          </p:cNvPr>
          <p:cNvSpPr>
            <a:spLocks noGrp="1"/>
          </p:cNvSpPr>
          <p:nvPr>
            <p:ph type="ftr" sz="quarter" idx="11"/>
          </p:nvPr>
        </p:nvSpPr>
        <p:spPr/>
        <p:txBody>
          <a:bodyPr/>
          <a:lstStyle/>
          <a:p>
            <a:r>
              <a:rPr lang="en-US"/>
              <a:t>Budapest University of Technology and Economics</a:t>
            </a:r>
            <a:endParaRPr lang="en-US" dirty="0"/>
          </a:p>
        </p:txBody>
      </p:sp>
      <p:sp>
        <p:nvSpPr>
          <p:cNvPr id="10" name="Slide Number Placeholder 9">
            <a:extLst>
              <a:ext uri="{FF2B5EF4-FFF2-40B4-BE49-F238E27FC236}">
                <a16:creationId xmlns:a16="http://schemas.microsoft.com/office/drawing/2014/main" id="{9B3A210C-49EC-EE73-6CE2-A0D1F235C4D5}"/>
              </a:ext>
            </a:extLst>
          </p:cNvPr>
          <p:cNvSpPr>
            <a:spLocks noGrp="1"/>
          </p:cNvSpPr>
          <p:nvPr>
            <p:ph type="sldNum" sz="quarter" idx="12"/>
          </p:nvPr>
        </p:nvSpPr>
        <p:spPr/>
        <p:txBody>
          <a:bodyPr/>
          <a:lstStyle/>
          <a:p>
            <a:fld id="{C1FF6DA9-008F-8B48-92A6-B652298478BF}" type="slidenum">
              <a:rPr lang="en-US" smtClean="0"/>
              <a:t>16</a:t>
            </a:fld>
            <a:endParaRPr lang="en-US" dirty="0"/>
          </a:p>
        </p:txBody>
      </p:sp>
    </p:spTree>
    <p:extLst>
      <p:ext uri="{BB962C8B-B14F-4D97-AF65-F5344CB8AC3E}">
        <p14:creationId xmlns:p14="http://schemas.microsoft.com/office/powerpoint/2010/main" val="647755105"/>
      </p:ext>
    </p:extLst>
  </p:cSld>
  <p:clrMapOvr>
    <a:masterClrMapping/>
  </p:clrMapOvr>
  <p:extLst>
    <p:ext uri="{6950BFC3-D8DA-4A85-94F7-54DA5524770B}">
      <p188:commentRel xmlns:p188="http://schemas.microsoft.com/office/powerpoint/2018/8/main" r:id="rId2"/>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9FF2D87-71D0-2F67-36F2-FE46ED3A628A}"/>
              </a:ext>
            </a:extLst>
          </p:cNvPr>
          <p:cNvSpPr>
            <a:spLocks noGrp="1"/>
          </p:cNvSpPr>
          <p:nvPr>
            <p:ph idx="1"/>
          </p:nvPr>
        </p:nvSpPr>
        <p:spPr>
          <a:xfrm>
            <a:off x="338328" y="1600200"/>
            <a:ext cx="8467344" cy="4525963"/>
          </a:xfrm>
        </p:spPr>
        <p:txBody>
          <a:bodyPr/>
          <a:lstStyle/>
          <a:p>
            <a:r>
              <a:rPr lang="hu-HU" dirty="0" err="1"/>
              <a:t>Fill</a:t>
            </a:r>
            <a:r>
              <a:rPr lang="hu-HU" dirty="0"/>
              <a:t> out and </a:t>
            </a:r>
            <a:r>
              <a:rPr lang="hu-HU" dirty="0" err="1"/>
              <a:t>sign</a:t>
            </a:r>
            <a:r>
              <a:rPr lang="hu-HU" dirty="0"/>
              <a:t> </a:t>
            </a:r>
            <a:r>
              <a:rPr lang="hu-HU" dirty="0" err="1"/>
              <a:t>the</a:t>
            </a:r>
            <a:r>
              <a:rPr lang="hu-HU" dirty="0"/>
              <a:t> </a:t>
            </a:r>
            <a:r>
              <a:rPr lang="hu-HU" dirty="0" err="1"/>
              <a:t>Consent</a:t>
            </a:r>
            <a:r>
              <a:rPr lang="hu-HU" dirty="0"/>
              <a:t> </a:t>
            </a:r>
            <a:r>
              <a:rPr lang="hu-HU" dirty="0" err="1"/>
              <a:t>Form</a:t>
            </a:r>
            <a:endParaRPr lang="hu-HU" dirty="0"/>
          </a:p>
          <a:p>
            <a:r>
              <a:rPr lang="hu-HU" dirty="0" err="1"/>
              <a:t>Send</a:t>
            </a:r>
            <a:r>
              <a:rPr lang="hu-HU" dirty="0"/>
              <a:t> </a:t>
            </a:r>
            <a:r>
              <a:rPr lang="hu-HU" dirty="0" err="1"/>
              <a:t>it</a:t>
            </a:r>
            <a:r>
              <a:rPr lang="hu-HU" dirty="0"/>
              <a:t> </a:t>
            </a:r>
            <a:r>
              <a:rPr lang="hu-HU" dirty="0" err="1"/>
              <a:t>using</a:t>
            </a:r>
            <a:r>
              <a:rPr lang="hu-HU" dirty="0"/>
              <a:t> </a:t>
            </a:r>
            <a:r>
              <a:rPr lang="hu-HU" dirty="0" err="1"/>
              <a:t>your</a:t>
            </a:r>
            <a:r>
              <a:rPr lang="hu-HU" dirty="0"/>
              <a:t> </a:t>
            </a:r>
            <a:r>
              <a:rPr lang="hu-HU" i="1" dirty="0"/>
              <a:t>*.edu.bme.hu </a:t>
            </a:r>
            <a:r>
              <a:rPr lang="hu-HU" dirty="0"/>
              <a:t>email </a:t>
            </a:r>
            <a:r>
              <a:rPr lang="hu-HU" dirty="0" err="1"/>
              <a:t>to</a:t>
            </a:r>
            <a:br>
              <a:rPr lang="hu-HU" dirty="0"/>
            </a:br>
            <a:r>
              <a:rPr lang="hu-HU" i="1" dirty="0">
                <a:hlinkClick r:id="rId2"/>
              </a:rPr>
              <a:t>martin.farkas@edu.bme.hu</a:t>
            </a:r>
            <a:r>
              <a:rPr lang="hu-HU" i="1" dirty="0"/>
              <a:t> </a:t>
            </a:r>
            <a:r>
              <a:rPr lang="hu-HU" dirty="0" err="1"/>
              <a:t>with</a:t>
            </a:r>
            <a:r>
              <a:rPr lang="hu-HU" dirty="0"/>
              <a:t> </a:t>
            </a:r>
            <a:r>
              <a:rPr lang="hu-HU" dirty="0" err="1"/>
              <a:t>subject</a:t>
            </a:r>
            <a:r>
              <a:rPr lang="hu-HU" dirty="0"/>
              <a:t> </a:t>
            </a:r>
            <a:r>
              <a:rPr lang="hu-HU" b="1" dirty="0"/>
              <a:t>DC4EU </a:t>
            </a:r>
            <a:r>
              <a:rPr lang="hu-HU" b="1" dirty="0" err="1"/>
              <a:t>onboarding</a:t>
            </a:r>
            <a:endParaRPr lang="hu-HU" b="1" dirty="0"/>
          </a:p>
          <a:p>
            <a:r>
              <a:rPr lang="hu-HU" dirty="0" err="1"/>
              <a:t>Join</a:t>
            </a:r>
            <a:r>
              <a:rPr lang="hu-HU" dirty="0"/>
              <a:t> </a:t>
            </a:r>
            <a:r>
              <a:rPr lang="hu-HU" dirty="0" err="1"/>
              <a:t>us</a:t>
            </a:r>
            <a:r>
              <a:rPr lang="hu-HU" dirty="0"/>
              <a:t> </a:t>
            </a:r>
            <a:r>
              <a:rPr lang="hu-HU" dirty="0" err="1"/>
              <a:t>at</a:t>
            </a:r>
            <a:r>
              <a:rPr lang="hu-HU" dirty="0"/>
              <a:t> </a:t>
            </a:r>
            <a:r>
              <a:rPr lang="hu-HU" dirty="0" err="1"/>
              <a:t>the</a:t>
            </a:r>
            <a:r>
              <a:rPr lang="hu-HU" dirty="0"/>
              <a:t> </a:t>
            </a:r>
            <a:r>
              <a:rPr lang="hu-HU" dirty="0" err="1"/>
              <a:t>issuance</a:t>
            </a:r>
            <a:r>
              <a:rPr lang="hu-HU" dirty="0"/>
              <a:t> </a:t>
            </a:r>
            <a:r>
              <a:rPr lang="hu-HU" dirty="0" err="1"/>
              <a:t>party</a:t>
            </a:r>
            <a:r>
              <a:rPr lang="hu-HU" dirty="0"/>
              <a:t>, </a:t>
            </a:r>
            <a:r>
              <a:rPr lang="hu-HU" i="1" dirty="0" err="1"/>
              <a:t>with</a:t>
            </a:r>
            <a:r>
              <a:rPr lang="hu-HU" i="1" dirty="0"/>
              <a:t> free pizza</a:t>
            </a:r>
            <a:r>
              <a:rPr lang="hu-HU" dirty="0"/>
              <a:t>🍕</a:t>
            </a:r>
            <a:br>
              <a:rPr lang="hu-HU" dirty="0"/>
            </a:br>
            <a:r>
              <a:rPr lang="hu-HU" dirty="0" err="1"/>
              <a:t>we</a:t>
            </a:r>
            <a:r>
              <a:rPr lang="hu-HU" dirty="0"/>
              <a:t> </a:t>
            </a:r>
            <a:r>
              <a:rPr lang="hu-HU" dirty="0" err="1"/>
              <a:t>will</a:t>
            </a:r>
            <a:r>
              <a:rPr lang="hu-HU" dirty="0"/>
              <a:t> </a:t>
            </a:r>
            <a:r>
              <a:rPr lang="hu-HU" dirty="0" err="1"/>
              <a:t>provide</a:t>
            </a:r>
            <a:r>
              <a:rPr lang="hu-HU" dirty="0"/>
              <a:t> </a:t>
            </a:r>
            <a:r>
              <a:rPr lang="hu-HU" dirty="0" err="1"/>
              <a:t>the</a:t>
            </a:r>
            <a:r>
              <a:rPr lang="hu-HU" dirty="0"/>
              <a:t> </a:t>
            </a:r>
            <a:r>
              <a:rPr lang="hu-HU" dirty="0" err="1"/>
              <a:t>date</a:t>
            </a:r>
            <a:r>
              <a:rPr lang="hu-HU" dirty="0"/>
              <a:t> and </a:t>
            </a:r>
            <a:r>
              <a:rPr lang="hu-HU" dirty="0" err="1"/>
              <a:t>details</a:t>
            </a:r>
            <a:r>
              <a:rPr lang="hu-HU" dirty="0"/>
              <a:t> </a:t>
            </a:r>
            <a:r>
              <a:rPr lang="hu-HU" dirty="0" err="1"/>
              <a:t>later</a:t>
            </a:r>
            <a:endParaRPr lang="hu-HU" dirty="0"/>
          </a:p>
        </p:txBody>
      </p:sp>
      <p:sp>
        <p:nvSpPr>
          <p:cNvPr id="3" name="Date Placeholder 2">
            <a:extLst>
              <a:ext uri="{FF2B5EF4-FFF2-40B4-BE49-F238E27FC236}">
                <a16:creationId xmlns:a16="http://schemas.microsoft.com/office/drawing/2014/main" id="{1793E347-072A-687D-2F9F-AD08BDEF17B4}"/>
              </a:ext>
            </a:extLst>
          </p:cNvPr>
          <p:cNvSpPr>
            <a:spLocks noGrp="1"/>
          </p:cNvSpPr>
          <p:nvPr>
            <p:ph type="dt" sz="half" idx="10"/>
          </p:nvPr>
        </p:nvSpPr>
        <p:spPr/>
        <p:txBody>
          <a:bodyPr/>
          <a:lstStyle/>
          <a:p>
            <a:fld id="{C2FC23E2-7F71-4E46-8D71-23D7F7634A68}" type="datetime1">
              <a:rPr lang="hu-HU" smtClean="0"/>
              <a:t>2025. 06. 11.</a:t>
            </a:fld>
            <a:endParaRPr lang="en-US" dirty="0"/>
          </a:p>
        </p:txBody>
      </p:sp>
      <p:sp>
        <p:nvSpPr>
          <p:cNvPr id="4" name="Footer Placeholder 3">
            <a:extLst>
              <a:ext uri="{FF2B5EF4-FFF2-40B4-BE49-F238E27FC236}">
                <a16:creationId xmlns:a16="http://schemas.microsoft.com/office/drawing/2014/main" id="{DBAAF0E2-00CF-6060-322A-17D1FDD49BBF}"/>
              </a:ext>
            </a:extLst>
          </p:cNvPr>
          <p:cNvSpPr>
            <a:spLocks noGrp="1"/>
          </p:cNvSpPr>
          <p:nvPr>
            <p:ph type="ftr" sz="quarter" idx="11"/>
          </p:nvPr>
        </p:nvSpPr>
        <p:spPr/>
        <p:txBody>
          <a:bodyPr/>
          <a:lstStyle/>
          <a:p>
            <a:r>
              <a:rPr lang="en-US"/>
              <a:t>Budapest University of Technology and Economics</a:t>
            </a:r>
            <a:endParaRPr lang="en-US" dirty="0"/>
          </a:p>
        </p:txBody>
      </p:sp>
      <p:sp>
        <p:nvSpPr>
          <p:cNvPr id="5" name="Slide Number Placeholder 4">
            <a:extLst>
              <a:ext uri="{FF2B5EF4-FFF2-40B4-BE49-F238E27FC236}">
                <a16:creationId xmlns:a16="http://schemas.microsoft.com/office/drawing/2014/main" id="{5A26EEF8-9AF8-AF20-D0C5-07EA57AA6D5A}"/>
              </a:ext>
            </a:extLst>
          </p:cNvPr>
          <p:cNvSpPr>
            <a:spLocks noGrp="1"/>
          </p:cNvSpPr>
          <p:nvPr>
            <p:ph type="sldNum" sz="quarter" idx="12"/>
          </p:nvPr>
        </p:nvSpPr>
        <p:spPr/>
        <p:txBody>
          <a:bodyPr/>
          <a:lstStyle/>
          <a:p>
            <a:fld id="{C1FF6DA9-008F-8B48-92A6-B652298478BF}" type="slidenum">
              <a:rPr lang="en-US" smtClean="0"/>
              <a:t>17</a:t>
            </a:fld>
            <a:endParaRPr lang="en-US" dirty="0"/>
          </a:p>
        </p:txBody>
      </p:sp>
      <p:sp>
        <p:nvSpPr>
          <p:cNvPr id="6" name="Title 5">
            <a:extLst>
              <a:ext uri="{FF2B5EF4-FFF2-40B4-BE49-F238E27FC236}">
                <a16:creationId xmlns:a16="http://schemas.microsoft.com/office/drawing/2014/main" id="{69FA2891-D1DC-200A-B427-579FEC89A436}"/>
              </a:ext>
            </a:extLst>
          </p:cNvPr>
          <p:cNvSpPr>
            <a:spLocks noGrp="1"/>
          </p:cNvSpPr>
          <p:nvPr>
            <p:ph type="title"/>
          </p:nvPr>
        </p:nvSpPr>
        <p:spPr/>
        <p:txBody>
          <a:bodyPr/>
          <a:lstStyle/>
          <a:p>
            <a:r>
              <a:rPr lang="hu-HU" dirty="0" err="1"/>
              <a:t>How</a:t>
            </a:r>
            <a:r>
              <a:rPr lang="hu-HU" dirty="0"/>
              <a:t> </a:t>
            </a:r>
            <a:r>
              <a:rPr lang="hu-HU" dirty="0" err="1"/>
              <a:t>to</a:t>
            </a:r>
            <a:r>
              <a:rPr lang="hu-HU" dirty="0"/>
              <a:t> </a:t>
            </a:r>
            <a:r>
              <a:rPr lang="hu-HU" dirty="0" err="1"/>
              <a:t>participate</a:t>
            </a:r>
            <a:endParaRPr lang="hu-HU" dirty="0"/>
          </a:p>
        </p:txBody>
      </p:sp>
    </p:spTree>
    <p:extLst>
      <p:ext uri="{BB962C8B-B14F-4D97-AF65-F5344CB8AC3E}">
        <p14:creationId xmlns:p14="http://schemas.microsoft.com/office/powerpoint/2010/main" val="11162745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AEE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b="1" dirty="0">
                <a:latin typeface="Segoe UI" panose="020B0502040204020203" pitchFamily="34" charset="0"/>
                <a:cs typeface="Segoe UI" panose="020B0502040204020203" pitchFamily="34" charset="0"/>
              </a:rPr>
              <a:t>Contents</a:t>
            </a:r>
            <a:endParaRPr b="1" dirty="0">
              <a:latin typeface="Segoe UI" panose="020B0502040204020203" pitchFamily="34" charset="0"/>
              <a:cs typeface="Segoe UI" panose="020B0502040204020203" pitchFamily="34" charset="0"/>
            </a:endParaRPr>
          </a:p>
        </p:txBody>
      </p:sp>
      <p:sp>
        <p:nvSpPr>
          <p:cNvPr id="3" name="Content Placeholder 2"/>
          <p:cNvSpPr>
            <a:spLocks noGrp="1"/>
          </p:cNvSpPr>
          <p:nvPr>
            <p:ph idx="13"/>
          </p:nvPr>
        </p:nvSpPr>
        <p:spPr/>
        <p:txBody>
          <a:bodyPr>
            <a:normAutofit fontScale="92500"/>
          </a:bodyPr>
          <a:lstStyle/>
          <a:p>
            <a:r>
              <a:rPr lang="nl-NL" dirty="0"/>
              <a:t>EU Digital Identity Wallets?</a:t>
            </a:r>
          </a:p>
          <a:p>
            <a:r>
              <a:rPr lang="nl-NL" dirty="0"/>
              <a:t>eIDAS2 regulation</a:t>
            </a:r>
          </a:p>
          <a:p>
            <a:r>
              <a:rPr lang="nl-NL" dirty="0"/>
              <a:t>How does the wallet work?</a:t>
            </a:r>
          </a:p>
          <a:p>
            <a:r>
              <a:rPr lang="nl-NL" dirty="0"/>
              <a:t>Who is involved?</a:t>
            </a:r>
          </a:p>
          <a:p>
            <a:r>
              <a:rPr lang="nl-NL" dirty="0"/>
              <a:t>Development</a:t>
            </a:r>
          </a:p>
          <a:p>
            <a:r>
              <a:rPr lang="nl-NL" dirty="0"/>
              <a:t>Future outlook</a:t>
            </a:r>
          </a:p>
          <a:p>
            <a:r>
              <a:rPr lang="nl-NL" dirty="0"/>
              <a:t>DC4EU Large Scale Pilot</a:t>
            </a:r>
          </a:p>
          <a:p>
            <a:r>
              <a:rPr lang="nl-NL" dirty="0"/>
              <a:t>Experience a first version today!</a:t>
            </a:r>
          </a:p>
          <a:p>
            <a:endParaRPr lang="nl-NL" dirty="0"/>
          </a:p>
          <a:p>
            <a:endParaRPr dirty="0"/>
          </a:p>
        </p:txBody>
      </p:sp>
      <p:pic>
        <p:nvPicPr>
          <p:cNvPr id="4" name="Graphic 3">
            <a:extLst>
              <a:ext uri="{FF2B5EF4-FFF2-40B4-BE49-F238E27FC236}">
                <a16:creationId xmlns:a16="http://schemas.microsoft.com/office/drawing/2014/main" id="{1BDC6156-0F5C-516C-AFD9-AE1ADEC1C8E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491358" y="274638"/>
            <a:ext cx="1195442" cy="597721"/>
          </a:xfrm>
          <a:prstGeom prst="rect">
            <a:avLst/>
          </a:prstGeom>
        </p:spPr>
      </p:pic>
      <p:pic>
        <p:nvPicPr>
          <p:cNvPr id="5" name="Graphic 4">
            <a:extLst>
              <a:ext uri="{FF2B5EF4-FFF2-40B4-BE49-F238E27FC236}">
                <a16:creationId xmlns:a16="http://schemas.microsoft.com/office/drawing/2014/main" id="{726C2399-DE29-4CFF-A1E6-D57AF5AA720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908504" y="6367893"/>
            <a:ext cx="785085" cy="258911"/>
          </a:xfrm>
          <a:prstGeom prst="rect">
            <a:avLst/>
          </a:prstGeom>
        </p:spPr>
      </p:pic>
      <p:pic>
        <p:nvPicPr>
          <p:cNvPr id="6" name="Graphic 5">
            <a:extLst>
              <a:ext uri="{FF2B5EF4-FFF2-40B4-BE49-F238E27FC236}">
                <a16:creationId xmlns:a16="http://schemas.microsoft.com/office/drawing/2014/main" id="{0923C7DC-549E-46A6-ACE0-C34BB160070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57200" y="6253646"/>
            <a:ext cx="1353020" cy="350783"/>
          </a:xfrm>
          <a:prstGeom prst="rect">
            <a:avLst/>
          </a:prstGeom>
        </p:spPr>
      </p:pic>
      <p:pic>
        <p:nvPicPr>
          <p:cNvPr id="11" name="Picture Placeholder 10">
            <a:extLst>
              <a:ext uri="{FF2B5EF4-FFF2-40B4-BE49-F238E27FC236}">
                <a16:creationId xmlns:a16="http://schemas.microsoft.com/office/drawing/2014/main" id="{4F860238-2255-59D3-8F02-1134741412C1}"/>
              </a:ext>
            </a:extLst>
          </p:cNvPr>
          <p:cNvPicPr>
            <a:picLocks noGrp="1" noChangeAspect="1"/>
          </p:cNvPicPr>
          <p:nvPr>
            <p:ph type="pic" sz="quarter" idx="17"/>
          </p:nvPr>
        </p:nvPicPr>
        <p:blipFill>
          <a:blip r:embed="rId8">
            <a:extLst>
              <a:ext uri="{96DAC541-7B7A-43D3-8B79-37D633B846F1}">
                <asvg:svgBlip xmlns:asvg="http://schemas.microsoft.com/office/drawing/2016/SVG/main" r:embed="rId9"/>
              </a:ext>
            </a:extLst>
          </a:blip>
          <a:srcRect l="238" r="238"/>
          <a:stretch>
            <a:fillRect/>
          </a:stretch>
        </p:blipFill>
        <p:spPr>
          <a:xfrm>
            <a:off x="247650" y="1758950"/>
            <a:ext cx="3321050" cy="3336925"/>
          </a:xfrm>
          <a:prstGeom prst="rect">
            <a:avLst/>
          </a:prstGeom>
        </p:spPr>
      </p:pic>
      <p:sp>
        <p:nvSpPr>
          <p:cNvPr id="12" name="Date Placeholder 11">
            <a:extLst>
              <a:ext uri="{FF2B5EF4-FFF2-40B4-BE49-F238E27FC236}">
                <a16:creationId xmlns:a16="http://schemas.microsoft.com/office/drawing/2014/main" id="{69C33CA1-AA77-BE44-3430-F93A88CB09DC}"/>
              </a:ext>
            </a:extLst>
          </p:cNvPr>
          <p:cNvSpPr>
            <a:spLocks noGrp="1"/>
          </p:cNvSpPr>
          <p:nvPr>
            <p:ph type="dt" sz="half" idx="14"/>
          </p:nvPr>
        </p:nvSpPr>
        <p:spPr/>
        <p:txBody>
          <a:bodyPr/>
          <a:lstStyle/>
          <a:p>
            <a:fld id="{3BA91583-F119-4E0F-B1EF-780580DB4E58}" type="datetime1">
              <a:rPr lang="hu-HU" smtClean="0"/>
              <a:t>2025. 06. 10.</a:t>
            </a:fld>
            <a:endParaRPr lang="en-US" dirty="0"/>
          </a:p>
        </p:txBody>
      </p:sp>
      <p:sp>
        <p:nvSpPr>
          <p:cNvPr id="13" name="Footer Placeholder 12">
            <a:extLst>
              <a:ext uri="{FF2B5EF4-FFF2-40B4-BE49-F238E27FC236}">
                <a16:creationId xmlns:a16="http://schemas.microsoft.com/office/drawing/2014/main" id="{DF213E62-503B-BD00-EC99-CF37F21BEF49}"/>
              </a:ext>
            </a:extLst>
          </p:cNvPr>
          <p:cNvSpPr>
            <a:spLocks noGrp="1"/>
          </p:cNvSpPr>
          <p:nvPr>
            <p:ph type="ftr" sz="quarter" idx="15"/>
          </p:nvPr>
        </p:nvSpPr>
        <p:spPr/>
        <p:txBody>
          <a:bodyPr/>
          <a:lstStyle/>
          <a:p>
            <a:r>
              <a:rPr lang="en-US" dirty="0"/>
              <a:t>Budapest University of Technology and Economics</a:t>
            </a:r>
          </a:p>
        </p:txBody>
      </p:sp>
      <p:sp>
        <p:nvSpPr>
          <p:cNvPr id="14" name="Slide Number Placeholder 13">
            <a:extLst>
              <a:ext uri="{FF2B5EF4-FFF2-40B4-BE49-F238E27FC236}">
                <a16:creationId xmlns:a16="http://schemas.microsoft.com/office/drawing/2014/main" id="{02F5EA1E-079E-B3F9-7486-26E472FDC2BA}"/>
              </a:ext>
            </a:extLst>
          </p:cNvPr>
          <p:cNvSpPr>
            <a:spLocks noGrp="1"/>
          </p:cNvSpPr>
          <p:nvPr>
            <p:ph type="sldNum" sz="quarter" idx="16"/>
          </p:nvPr>
        </p:nvSpPr>
        <p:spPr/>
        <p:txBody>
          <a:bodyPr/>
          <a:lstStyle/>
          <a:p>
            <a:fld id="{C1FF6DA9-008F-8B48-92A6-B652298478BF}" type="slidenum">
              <a:rPr lang="en-US" smtClean="0"/>
              <a:t>2</a:t>
            </a:fld>
            <a:endParaRPr lang="en-US"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AEEF8"/>
        </a:solidFill>
        <a:effectLst/>
      </p:bgPr>
    </p:bg>
    <p:spTree>
      <p:nvGrpSpPr>
        <p:cNvPr id="1" name="">
          <a:extLst>
            <a:ext uri="{FF2B5EF4-FFF2-40B4-BE49-F238E27FC236}">
              <a16:creationId xmlns:a16="http://schemas.microsoft.com/office/drawing/2014/main" id="{680CB271-342C-8935-D905-9969CD43911B}"/>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F96D1A9-19DC-C1B5-30F3-C03626CC00E1}"/>
              </a:ext>
            </a:extLst>
          </p:cNvPr>
          <p:cNvSpPr>
            <a:spLocks noGrp="1"/>
          </p:cNvSpPr>
          <p:nvPr>
            <p:ph idx="1"/>
          </p:nvPr>
        </p:nvSpPr>
        <p:spPr>
          <a:xfrm>
            <a:off x="457200" y="1600200"/>
            <a:ext cx="6518031" cy="4525963"/>
          </a:xfrm>
        </p:spPr>
        <p:txBody>
          <a:bodyPr>
            <a:normAutofit/>
          </a:bodyPr>
          <a:lstStyle/>
          <a:p>
            <a:r>
              <a:rPr lang="en-GB" sz="2800" noProof="1"/>
              <a:t>They’re a bit like the Google or Apple Wallets that are already on your smartphone, but there are some important differences.</a:t>
            </a:r>
          </a:p>
          <a:p>
            <a:r>
              <a:rPr lang="en-GB" sz="2800" noProof="1"/>
              <a:t>The EUDI Wallet can store official documents such as driving licence, degrees and your health insurance card.</a:t>
            </a:r>
          </a:p>
          <a:p>
            <a:r>
              <a:rPr lang="en-GB" sz="2800" noProof="1"/>
              <a:t>Privacy first; </a:t>
            </a:r>
            <a:r>
              <a:rPr lang="en-GB" sz="2800" b="1" noProof="1"/>
              <a:t>you control your data!</a:t>
            </a:r>
          </a:p>
          <a:p>
            <a:endParaRPr lang="en-GB" sz="2800" noProof="1"/>
          </a:p>
        </p:txBody>
      </p:sp>
      <p:sp>
        <p:nvSpPr>
          <p:cNvPr id="2" name="Title 1">
            <a:extLst>
              <a:ext uri="{FF2B5EF4-FFF2-40B4-BE49-F238E27FC236}">
                <a16:creationId xmlns:a16="http://schemas.microsoft.com/office/drawing/2014/main" id="{9C49BA11-A90C-7E4F-0C18-15E473275DCD}"/>
              </a:ext>
            </a:extLst>
          </p:cNvPr>
          <p:cNvSpPr>
            <a:spLocks noGrp="1"/>
          </p:cNvSpPr>
          <p:nvPr>
            <p:ph type="title"/>
          </p:nvPr>
        </p:nvSpPr>
        <p:spPr>
          <a:xfrm>
            <a:off x="457200" y="274638"/>
            <a:ext cx="6916994" cy="1134632"/>
          </a:xfrm>
        </p:spPr>
        <p:txBody>
          <a:bodyPr>
            <a:normAutofit/>
          </a:bodyPr>
          <a:lstStyle/>
          <a:p>
            <a:pPr algn="l"/>
            <a:r>
              <a:rPr b="1" dirty="0">
                <a:latin typeface="Segoe UI" panose="020B0502040204020203" pitchFamily="34" charset="0"/>
                <a:cs typeface="Segoe UI" panose="020B0502040204020203" pitchFamily="34" charset="0"/>
              </a:rPr>
              <a:t>What Are EU Digital Identity Wallets?</a:t>
            </a:r>
          </a:p>
        </p:txBody>
      </p:sp>
      <p:pic>
        <p:nvPicPr>
          <p:cNvPr id="4" name="Graphic 3">
            <a:extLst>
              <a:ext uri="{FF2B5EF4-FFF2-40B4-BE49-F238E27FC236}">
                <a16:creationId xmlns:a16="http://schemas.microsoft.com/office/drawing/2014/main" id="{66F73C6D-BC10-B454-D0AB-727662AB876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491358" y="274638"/>
            <a:ext cx="1195442" cy="597721"/>
          </a:xfrm>
          <a:prstGeom prst="rect">
            <a:avLst/>
          </a:prstGeom>
        </p:spPr>
      </p:pic>
      <p:pic>
        <p:nvPicPr>
          <p:cNvPr id="5" name="Graphic 4">
            <a:extLst>
              <a:ext uri="{FF2B5EF4-FFF2-40B4-BE49-F238E27FC236}">
                <a16:creationId xmlns:a16="http://schemas.microsoft.com/office/drawing/2014/main" id="{40A955C4-2333-AFA0-3429-ADB27B77DE0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908504" y="6367893"/>
            <a:ext cx="785085" cy="258911"/>
          </a:xfrm>
          <a:prstGeom prst="rect">
            <a:avLst/>
          </a:prstGeom>
        </p:spPr>
      </p:pic>
      <p:pic>
        <p:nvPicPr>
          <p:cNvPr id="6" name="Graphic 5">
            <a:extLst>
              <a:ext uri="{FF2B5EF4-FFF2-40B4-BE49-F238E27FC236}">
                <a16:creationId xmlns:a16="http://schemas.microsoft.com/office/drawing/2014/main" id="{B8E2EBEA-7A7D-7F1A-4D49-73564812291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57200" y="6253646"/>
            <a:ext cx="1353020" cy="350783"/>
          </a:xfrm>
          <a:prstGeom prst="rect">
            <a:avLst/>
          </a:prstGeom>
        </p:spPr>
      </p:pic>
      <p:pic>
        <p:nvPicPr>
          <p:cNvPr id="8" name="Graphic 7">
            <a:extLst>
              <a:ext uri="{FF2B5EF4-FFF2-40B4-BE49-F238E27FC236}">
                <a16:creationId xmlns:a16="http://schemas.microsoft.com/office/drawing/2014/main" id="{A88F6909-F395-5F19-F2A9-46D6FCBAA01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628365" y="2175860"/>
            <a:ext cx="2058435" cy="2753491"/>
          </a:xfrm>
          <a:prstGeom prst="rect">
            <a:avLst/>
          </a:prstGeom>
        </p:spPr>
      </p:pic>
      <p:sp>
        <p:nvSpPr>
          <p:cNvPr id="7" name="Date Placeholder 6">
            <a:extLst>
              <a:ext uri="{FF2B5EF4-FFF2-40B4-BE49-F238E27FC236}">
                <a16:creationId xmlns:a16="http://schemas.microsoft.com/office/drawing/2014/main" id="{5BE8D64F-60F3-405B-82CF-CA02CD28276E}"/>
              </a:ext>
            </a:extLst>
          </p:cNvPr>
          <p:cNvSpPr>
            <a:spLocks noGrp="1"/>
          </p:cNvSpPr>
          <p:nvPr>
            <p:ph type="dt" sz="half" idx="10"/>
          </p:nvPr>
        </p:nvSpPr>
        <p:spPr/>
        <p:txBody>
          <a:bodyPr/>
          <a:lstStyle/>
          <a:p>
            <a:fld id="{6293AF8C-3A4E-4E1C-8B92-66A94BF5F264}" type="datetime1">
              <a:rPr lang="hu-HU" smtClean="0"/>
              <a:t>2025. 06. 10.</a:t>
            </a:fld>
            <a:endParaRPr lang="en-US" dirty="0"/>
          </a:p>
        </p:txBody>
      </p:sp>
      <p:sp>
        <p:nvSpPr>
          <p:cNvPr id="9" name="Footer Placeholder 8">
            <a:extLst>
              <a:ext uri="{FF2B5EF4-FFF2-40B4-BE49-F238E27FC236}">
                <a16:creationId xmlns:a16="http://schemas.microsoft.com/office/drawing/2014/main" id="{3A14305C-2C46-6684-C467-6D028FB6E90E}"/>
              </a:ext>
            </a:extLst>
          </p:cNvPr>
          <p:cNvSpPr>
            <a:spLocks noGrp="1"/>
          </p:cNvSpPr>
          <p:nvPr>
            <p:ph type="ftr" sz="quarter" idx="11"/>
          </p:nvPr>
        </p:nvSpPr>
        <p:spPr/>
        <p:txBody>
          <a:bodyPr/>
          <a:lstStyle/>
          <a:p>
            <a:r>
              <a:rPr lang="en-US"/>
              <a:t>Budapest University of Technology and Economics</a:t>
            </a:r>
            <a:endParaRPr lang="en-US" dirty="0"/>
          </a:p>
        </p:txBody>
      </p:sp>
      <p:sp>
        <p:nvSpPr>
          <p:cNvPr id="10" name="Slide Number Placeholder 9">
            <a:extLst>
              <a:ext uri="{FF2B5EF4-FFF2-40B4-BE49-F238E27FC236}">
                <a16:creationId xmlns:a16="http://schemas.microsoft.com/office/drawing/2014/main" id="{009FAFD7-0875-5587-4D8F-F275148551DC}"/>
              </a:ext>
            </a:extLst>
          </p:cNvPr>
          <p:cNvSpPr>
            <a:spLocks noGrp="1"/>
          </p:cNvSpPr>
          <p:nvPr>
            <p:ph type="sldNum" sz="quarter" idx="12"/>
          </p:nvPr>
        </p:nvSpPr>
        <p:spPr/>
        <p:txBody>
          <a:bodyPr/>
          <a:lstStyle/>
          <a:p>
            <a:fld id="{C1FF6DA9-008F-8B48-92A6-B652298478BF}" type="slidenum">
              <a:rPr lang="en-US" smtClean="0"/>
              <a:t>3</a:t>
            </a:fld>
            <a:endParaRPr lang="en-US" dirty="0"/>
          </a:p>
        </p:txBody>
      </p:sp>
    </p:spTree>
    <p:extLst>
      <p:ext uri="{BB962C8B-B14F-4D97-AF65-F5344CB8AC3E}">
        <p14:creationId xmlns:p14="http://schemas.microsoft.com/office/powerpoint/2010/main" val="3074614349"/>
      </p:ext>
    </p:extLst>
  </p:cSld>
  <p:clrMapOvr>
    <a:masterClrMapping/>
  </p:clrMapOvr>
  <p:extLst>
    <p:ext uri="{6950BFC3-D8DA-4A85-94F7-54DA5524770B}">
      <p188:commentRel xmlns:p188="http://schemas.microsoft.com/office/powerpoint/2018/8/main" r:id="rId2"/>
    </p:ext>
  </p:extLst>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AEEF8"/>
        </a:solidFill>
        <a:effectLst/>
      </p:bgPr>
    </p:bg>
    <p:spTree>
      <p:nvGrpSpPr>
        <p:cNvPr id="1" name="">
          <a:extLst>
            <a:ext uri="{FF2B5EF4-FFF2-40B4-BE49-F238E27FC236}">
              <a16:creationId xmlns:a16="http://schemas.microsoft.com/office/drawing/2014/main" id="{FC0C8276-FC6A-26FF-F4FE-A7A7248B2EFE}"/>
            </a:ext>
          </a:extLst>
        </p:cNvPr>
        <p:cNvGrpSpPr/>
        <p:nvPr/>
      </p:nvGrpSpPr>
      <p:grpSpPr>
        <a:xfrm>
          <a:off x="0" y="0"/>
          <a:ext cx="0" cy="0"/>
          <a:chOff x="0" y="0"/>
          <a:chExt cx="0" cy="0"/>
        </a:xfrm>
      </p:grpSpPr>
      <p:pic>
        <p:nvPicPr>
          <p:cNvPr id="5" name="A first look at what the of EU Digital Identity Wallet can do.mp4">
            <a:hlinkClick r:id="" action="ppaction://media"/>
            <a:extLst>
              <a:ext uri="{FF2B5EF4-FFF2-40B4-BE49-F238E27FC236}">
                <a16:creationId xmlns:a16="http://schemas.microsoft.com/office/drawing/2014/main" id="{862C713D-0ECF-D7DE-1E60-8AF7B140E5F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71562" y="1291253"/>
            <a:ext cx="7600876" cy="4275493"/>
          </a:xfrm>
          <a:prstGeom prst="rect">
            <a:avLst/>
          </a:prstGeom>
        </p:spPr>
      </p:pic>
      <p:sp>
        <p:nvSpPr>
          <p:cNvPr id="11" name="Title 1">
            <a:extLst>
              <a:ext uri="{FF2B5EF4-FFF2-40B4-BE49-F238E27FC236}">
                <a16:creationId xmlns:a16="http://schemas.microsoft.com/office/drawing/2014/main" id="{9FB82321-0B83-DBCB-9329-AE44C3F0FFCF}"/>
              </a:ext>
            </a:extLst>
          </p:cNvPr>
          <p:cNvSpPr>
            <a:spLocks noGrp="1"/>
          </p:cNvSpPr>
          <p:nvPr>
            <p:ph type="title"/>
          </p:nvPr>
        </p:nvSpPr>
        <p:spPr>
          <a:xfrm>
            <a:off x="457200" y="274638"/>
            <a:ext cx="6916994" cy="1134632"/>
          </a:xfrm>
        </p:spPr>
        <p:txBody>
          <a:bodyPr>
            <a:normAutofit/>
          </a:bodyPr>
          <a:lstStyle/>
          <a:p>
            <a:pPr algn="l"/>
            <a:r>
              <a:rPr lang="en-US" b="1">
                <a:latin typeface="Segoe UI" panose="020B0502040204020203" pitchFamily="34" charset="0"/>
                <a:cs typeface="Segoe UI" panose="020B0502040204020203" pitchFamily="34" charset="0"/>
              </a:rPr>
              <a:t>Video introduction</a:t>
            </a:r>
            <a:endParaRPr b="1">
              <a:latin typeface="Segoe UI" panose="020B0502040204020203" pitchFamily="34" charset="0"/>
              <a:cs typeface="Segoe UI" panose="020B0502040204020203" pitchFamily="34" charset="0"/>
            </a:endParaRPr>
          </a:p>
        </p:txBody>
      </p:sp>
      <p:sp>
        <p:nvSpPr>
          <p:cNvPr id="4" name="Date Placeholder 3">
            <a:extLst>
              <a:ext uri="{FF2B5EF4-FFF2-40B4-BE49-F238E27FC236}">
                <a16:creationId xmlns:a16="http://schemas.microsoft.com/office/drawing/2014/main" id="{2E32E236-C5BF-8B3C-096C-739AF071B6A5}"/>
              </a:ext>
            </a:extLst>
          </p:cNvPr>
          <p:cNvSpPr>
            <a:spLocks noGrp="1"/>
          </p:cNvSpPr>
          <p:nvPr>
            <p:ph type="dt" sz="half" idx="10"/>
          </p:nvPr>
        </p:nvSpPr>
        <p:spPr/>
        <p:txBody>
          <a:bodyPr/>
          <a:lstStyle/>
          <a:p>
            <a:fld id="{812A3A16-7AB5-484B-AB1F-03BD2EB243A2}" type="datetime1">
              <a:rPr lang="hu-HU" smtClean="0"/>
              <a:t>2025. 06. 10.</a:t>
            </a:fld>
            <a:endParaRPr lang="en-US" dirty="0"/>
          </a:p>
        </p:txBody>
      </p:sp>
      <p:sp>
        <p:nvSpPr>
          <p:cNvPr id="6" name="Footer Placeholder 5">
            <a:extLst>
              <a:ext uri="{FF2B5EF4-FFF2-40B4-BE49-F238E27FC236}">
                <a16:creationId xmlns:a16="http://schemas.microsoft.com/office/drawing/2014/main" id="{C9F4C9D1-3ACC-6E43-AE22-3BE24FCF19CE}"/>
              </a:ext>
            </a:extLst>
          </p:cNvPr>
          <p:cNvSpPr>
            <a:spLocks noGrp="1"/>
          </p:cNvSpPr>
          <p:nvPr>
            <p:ph type="ftr" sz="quarter" idx="11"/>
          </p:nvPr>
        </p:nvSpPr>
        <p:spPr/>
        <p:txBody>
          <a:bodyPr/>
          <a:lstStyle/>
          <a:p>
            <a:r>
              <a:rPr lang="en-US"/>
              <a:t>Budapest University of Technology and Economics</a:t>
            </a:r>
            <a:endParaRPr lang="en-US" dirty="0"/>
          </a:p>
        </p:txBody>
      </p:sp>
      <p:sp>
        <p:nvSpPr>
          <p:cNvPr id="7" name="Slide Number Placeholder 6">
            <a:extLst>
              <a:ext uri="{FF2B5EF4-FFF2-40B4-BE49-F238E27FC236}">
                <a16:creationId xmlns:a16="http://schemas.microsoft.com/office/drawing/2014/main" id="{9719F42B-721C-62D0-E028-32F1C503CAE7}"/>
              </a:ext>
            </a:extLst>
          </p:cNvPr>
          <p:cNvSpPr>
            <a:spLocks noGrp="1"/>
          </p:cNvSpPr>
          <p:nvPr>
            <p:ph type="sldNum" sz="quarter" idx="12"/>
          </p:nvPr>
        </p:nvSpPr>
        <p:spPr/>
        <p:txBody>
          <a:bodyPr/>
          <a:lstStyle/>
          <a:p>
            <a:fld id="{C1FF6DA9-008F-8B48-92A6-B652298478BF}" type="slidenum">
              <a:rPr lang="en-US" smtClean="0"/>
              <a:t>4</a:t>
            </a:fld>
            <a:endParaRPr lang="en-US" dirty="0"/>
          </a:p>
        </p:txBody>
      </p:sp>
    </p:spTree>
    <p:extLst>
      <p:ext uri="{BB962C8B-B14F-4D97-AF65-F5344CB8AC3E}">
        <p14:creationId xmlns:p14="http://schemas.microsoft.com/office/powerpoint/2010/main" val="3464595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420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extLst>
    <p:ext uri="{6950BFC3-D8DA-4A85-94F7-54DA5524770B}">
      <p188:commentRel xmlns:p188="http://schemas.microsoft.com/office/powerpoint/2018/8/main" r:id="rId4"/>
    </p:ext>
  </p:extLst>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AEEF8"/>
        </a:solidFill>
        <a:effectLst/>
      </p:bgPr>
    </p:bg>
    <p:spTree>
      <p:nvGrpSpPr>
        <p:cNvPr id="1" name="">
          <a:extLst>
            <a:ext uri="{FF2B5EF4-FFF2-40B4-BE49-F238E27FC236}">
              <a16:creationId xmlns:a16="http://schemas.microsoft.com/office/drawing/2014/main" id="{8C95E3BD-E4E4-4293-9514-7AD2AF916CF8}"/>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59741CD-CCC0-3044-54AA-6DF20C68A00A}"/>
              </a:ext>
            </a:extLst>
          </p:cNvPr>
          <p:cNvSpPr>
            <a:spLocks noGrp="1"/>
          </p:cNvSpPr>
          <p:nvPr>
            <p:ph idx="1"/>
          </p:nvPr>
        </p:nvSpPr>
        <p:spPr>
          <a:xfrm>
            <a:off x="457200" y="1600200"/>
            <a:ext cx="7999046" cy="4525963"/>
          </a:xfrm>
        </p:spPr>
        <p:txBody>
          <a:bodyPr>
            <a:normAutofit fontScale="92500" lnSpcReduction="10000"/>
          </a:bodyPr>
          <a:lstStyle/>
          <a:p>
            <a:pPr marL="0" indent="0">
              <a:buNone/>
            </a:pPr>
            <a:r>
              <a:rPr lang="nl-NL" sz="2000" b="1" dirty="0">
                <a:effectLst/>
              </a:rPr>
              <a:t>A user-</a:t>
            </a:r>
            <a:r>
              <a:rPr lang="nl-NL" sz="2000" b="1" dirty="0" err="1">
                <a:effectLst/>
              </a:rPr>
              <a:t>centric</a:t>
            </a:r>
            <a:r>
              <a:rPr lang="nl-NL" sz="2000" b="1" dirty="0">
                <a:effectLst/>
              </a:rPr>
              <a:t> digital wallet </a:t>
            </a:r>
            <a:r>
              <a:rPr lang="nl-NL" sz="2000" b="1" dirty="0" err="1">
                <a:effectLst/>
              </a:rPr>
              <a:t>that</a:t>
            </a:r>
            <a:r>
              <a:rPr lang="nl-NL" sz="2000" b="1" dirty="0">
                <a:effectLst/>
              </a:rPr>
              <a:t> </a:t>
            </a:r>
            <a:r>
              <a:rPr lang="nl-NL" sz="2000" b="1" dirty="0" err="1">
                <a:effectLst/>
              </a:rPr>
              <a:t>enables</a:t>
            </a:r>
            <a:r>
              <a:rPr lang="nl-NL" sz="2000" b="1" dirty="0">
                <a:effectLst/>
              </a:rPr>
              <a:t> </a:t>
            </a:r>
            <a:r>
              <a:rPr lang="nl-NL" sz="2000" b="1" dirty="0" err="1">
                <a:effectLst/>
              </a:rPr>
              <a:t>individuals</a:t>
            </a:r>
            <a:r>
              <a:rPr lang="nl-NL" sz="2000" b="1" dirty="0">
                <a:effectLst/>
              </a:rPr>
              <a:t> </a:t>
            </a:r>
            <a:r>
              <a:rPr lang="nl-NL" sz="2000" b="1" dirty="0" err="1">
                <a:effectLst/>
              </a:rPr>
              <a:t>and</a:t>
            </a:r>
            <a:r>
              <a:rPr lang="nl-NL" sz="2000" b="1" dirty="0">
                <a:effectLst/>
              </a:rPr>
              <a:t> </a:t>
            </a:r>
            <a:r>
              <a:rPr lang="nl-NL" sz="2000" b="1" dirty="0" err="1">
                <a:effectLst/>
              </a:rPr>
              <a:t>organisations</a:t>
            </a:r>
            <a:r>
              <a:rPr lang="nl-NL" sz="2000" b="1" dirty="0">
                <a:effectLst/>
              </a:rPr>
              <a:t> </a:t>
            </a:r>
            <a:r>
              <a:rPr lang="nl-NL" sz="2000" b="1" dirty="0" err="1">
                <a:effectLst/>
              </a:rPr>
              <a:t>to</a:t>
            </a:r>
            <a:r>
              <a:rPr lang="nl-NL" sz="2000" b="1" dirty="0">
                <a:effectLst/>
              </a:rPr>
              <a:t> store </a:t>
            </a:r>
            <a:r>
              <a:rPr lang="nl-NL" sz="2000" b="1" dirty="0" err="1">
                <a:effectLst/>
              </a:rPr>
              <a:t>and</a:t>
            </a:r>
            <a:r>
              <a:rPr lang="nl-NL" sz="2000" b="1" dirty="0">
                <a:effectLst/>
              </a:rPr>
              <a:t> manage:</a:t>
            </a:r>
          </a:p>
          <a:p>
            <a:r>
              <a:rPr lang="nl-NL" sz="2000" dirty="0">
                <a:effectLst/>
              </a:rPr>
              <a:t>Identity </a:t>
            </a:r>
            <a:r>
              <a:rPr lang="nl-NL" sz="2000" dirty="0" err="1">
                <a:effectLst/>
              </a:rPr>
              <a:t>attributes</a:t>
            </a:r>
            <a:r>
              <a:rPr lang="nl-NL" sz="2000" dirty="0">
                <a:effectLst/>
              </a:rPr>
              <a:t> (name, </a:t>
            </a:r>
            <a:r>
              <a:rPr lang="nl-NL" sz="2000" dirty="0" err="1">
                <a:effectLst/>
              </a:rPr>
              <a:t>birthdate</a:t>
            </a:r>
            <a:r>
              <a:rPr lang="nl-NL" sz="2000" dirty="0">
                <a:effectLst/>
              </a:rPr>
              <a:t>, </a:t>
            </a:r>
            <a:r>
              <a:rPr lang="nl-NL" sz="2000" dirty="0" err="1">
                <a:effectLst/>
              </a:rPr>
              <a:t>nationality</a:t>
            </a:r>
            <a:r>
              <a:rPr lang="nl-NL" sz="2000" dirty="0">
                <a:effectLst/>
              </a:rPr>
              <a:t>, etc.).</a:t>
            </a:r>
          </a:p>
          <a:p>
            <a:r>
              <a:rPr lang="nl-NL" sz="2000" dirty="0">
                <a:effectLst/>
              </a:rPr>
              <a:t>Electronic Attestations of </a:t>
            </a:r>
            <a:r>
              <a:rPr lang="nl-NL" sz="2000" dirty="0" err="1">
                <a:effectLst/>
              </a:rPr>
              <a:t>Attributes</a:t>
            </a:r>
            <a:r>
              <a:rPr lang="nl-NL" sz="2000" dirty="0">
                <a:effectLst/>
              </a:rPr>
              <a:t> - </a:t>
            </a:r>
            <a:r>
              <a:rPr lang="nl-NL" sz="2000" dirty="0" err="1">
                <a:effectLst/>
              </a:rPr>
              <a:t>Verifiable</a:t>
            </a:r>
            <a:r>
              <a:rPr lang="nl-NL" sz="2000" dirty="0">
                <a:effectLst/>
              </a:rPr>
              <a:t> </a:t>
            </a:r>
            <a:r>
              <a:rPr lang="nl-NL" sz="2000" dirty="0" err="1">
                <a:effectLst/>
              </a:rPr>
              <a:t>credentials</a:t>
            </a:r>
            <a:r>
              <a:rPr lang="nl-NL" sz="2000" dirty="0">
                <a:effectLst/>
              </a:rPr>
              <a:t> (</a:t>
            </a:r>
            <a:r>
              <a:rPr lang="nl-NL" sz="2000" dirty="0" err="1">
                <a:effectLst/>
              </a:rPr>
              <a:t>diplomas</a:t>
            </a:r>
            <a:r>
              <a:rPr lang="nl-NL" sz="2000" dirty="0">
                <a:effectLst/>
              </a:rPr>
              <a:t>, professional </a:t>
            </a:r>
            <a:r>
              <a:rPr lang="nl-NL" sz="2000" dirty="0" err="1">
                <a:effectLst/>
              </a:rPr>
              <a:t>licenses</a:t>
            </a:r>
            <a:r>
              <a:rPr lang="nl-NL" sz="2000" dirty="0">
                <a:effectLst/>
              </a:rPr>
              <a:t>, </a:t>
            </a:r>
            <a:r>
              <a:rPr lang="nl-NL" sz="2000" dirty="0" err="1">
                <a:effectLst/>
              </a:rPr>
              <a:t>social</a:t>
            </a:r>
            <a:r>
              <a:rPr lang="nl-NL" sz="2000" dirty="0">
                <a:effectLst/>
              </a:rPr>
              <a:t> security records).</a:t>
            </a:r>
          </a:p>
          <a:p>
            <a:r>
              <a:rPr lang="nl-NL" sz="2000" dirty="0" err="1">
                <a:effectLst/>
              </a:rPr>
              <a:t>Authentication</a:t>
            </a:r>
            <a:r>
              <a:rPr lang="nl-NL" sz="2000" dirty="0">
                <a:effectLst/>
              </a:rPr>
              <a:t> </a:t>
            </a:r>
            <a:r>
              <a:rPr lang="nl-NL" sz="2000" dirty="0" err="1">
                <a:effectLst/>
              </a:rPr>
              <a:t>methods</a:t>
            </a:r>
            <a:r>
              <a:rPr lang="nl-NL" sz="2000" dirty="0">
                <a:effectLst/>
              </a:rPr>
              <a:t> (</a:t>
            </a:r>
            <a:r>
              <a:rPr lang="nl-NL" sz="2000" dirty="0" err="1">
                <a:effectLst/>
              </a:rPr>
              <a:t>eID</a:t>
            </a:r>
            <a:r>
              <a:rPr lang="nl-NL" sz="2000" dirty="0">
                <a:effectLst/>
              </a:rPr>
              <a:t>, </a:t>
            </a:r>
            <a:r>
              <a:rPr lang="nl-NL" sz="2000" dirty="0" err="1">
                <a:effectLst/>
              </a:rPr>
              <a:t>qualified</a:t>
            </a:r>
            <a:r>
              <a:rPr lang="nl-NL" sz="2000" dirty="0">
                <a:effectLst/>
              </a:rPr>
              <a:t> </a:t>
            </a:r>
            <a:r>
              <a:rPr lang="nl-NL" sz="2000" dirty="0" err="1">
                <a:effectLst/>
              </a:rPr>
              <a:t>electronic</a:t>
            </a:r>
            <a:r>
              <a:rPr lang="nl-NL" sz="2000" dirty="0">
                <a:effectLst/>
              </a:rPr>
              <a:t> </a:t>
            </a:r>
            <a:r>
              <a:rPr lang="nl-NL" sz="2000" dirty="0" err="1">
                <a:effectLst/>
              </a:rPr>
              <a:t>signatures</a:t>
            </a:r>
            <a:r>
              <a:rPr lang="nl-NL" sz="2000" dirty="0">
                <a:effectLst/>
              </a:rPr>
              <a:t> </a:t>
            </a:r>
            <a:r>
              <a:rPr lang="nl-NL" sz="2000" dirty="0" err="1">
                <a:effectLst/>
              </a:rPr>
              <a:t>and</a:t>
            </a:r>
            <a:r>
              <a:rPr lang="nl-NL" sz="2000" dirty="0">
                <a:effectLst/>
              </a:rPr>
              <a:t> </a:t>
            </a:r>
            <a:r>
              <a:rPr lang="nl-NL" sz="2000" dirty="0" err="1">
                <a:effectLst/>
              </a:rPr>
              <a:t>seals</a:t>
            </a:r>
            <a:r>
              <a:rPr lang="nl-NL" sz="2000" dirty="0">
                <a:effectLst/>
              </a:rPr>
              <a:t>).</a:t>
            </a:r>
          </a:p>
          <a:p>
            <a:pPr marL="0" indent="0">
              <a:buNone/>
            </a:pPr>
            <a:r>
              <a:rPr lang="nl-NL" sz="2000" b="1" dirty="0">
                <a:effectLst/>
              </a:rPr>
              <a:t>Legal basis:</a:t>
            </a:r>
          </a:p>
          <a:p>
            <a:r>
              <a:rPr lang="nl-NL" sz="2000" dirty="0" err="1">
                <a:effectLst/>
              </a:rPr>
              <a:t>Defined</a:t>
            </a:r>
            <a:r>
              <a:rPr lang="nl-NL" sz="2000" dirty="0">
                <a:effectLst/>
              </a:rPr>
              <a:t> </a:t>
            </a:r>
            <a:r>
              <a:rPr lang="nl-NL" sz="2000" dirty="0" err="1">
                <a:effectLst/>
              </a:rPr>
              <a:t>under</a:t>
            </a:r>
            <a:r>
              <a:rPr lang="nl-NL" sz="2000" dirty="0">
                <a:effectLst/>
              </a:rPr>
              <a:t> </a:t>
            </a:r>
            <a:r>
              <a:rPr lang="nl-NL" sz="2000" dirty="0" err="1">
                <a:effectLst/>
              </a:rPr>
              <a:t>Article</a:t>
            </a:r>
            <a:r>
              <a:rPr lang="nl-NL" sz="2000" dirty="0">
                <a:effectLst/>
              </a:rPr>
              <a:t> 6a of </a:t>
            </a:r>
            <a:r>
              <a:rPr lang="nl-NL" sz="2000" dirty="0" err="1">
                <a:effectLst/>
              </a:rPr>
              <a:t>eIDAS</a:t>
            </a:r>
            <a:r>
              <a:rPr lang="nl-NL" sz="2000" dirty="0">
                <a:effectLst/>
              </a:rPr>
              <a:t> 2.</a:t>
            </a:r>
          </a:p>
          <a:p>
            <a:r>
              <a:rPr lang="nl-NL" sz="2000" dirty="0">
                <a:effectLst/>
              </a:rPr>
              <a:t>Must </a:t>
            </a:r>
            <a:r>
              <a:rPr lang="nl-NL" sz="2000" dirty="0" err="1">
                <a:effectLst/>
              </a:rPr>
              <a:t>comply</a:t>
            </a:r>
            <a:r>
              <a:rPr lang="nl-NL" sz="2000" dirty="0">
                <a:effectLst/>
              </a:rPr>
              <a:t> </a:t>
            </a:r>
            <a:r>
              <a:rPr lang="nl-NL" sz="2000" dirty="0" err="1">
                <a:effectLst/>
              </a:rPr>
              <a:t>with</a:t>
            </a:r>
            <a:r>
              <a:rPr lang="nl-NL" sz="2000" dirty="0">
                <a:effectLst/>
              </a:rPr>
              <a:t> high security </a:t>
            </a:r>
            <a:r>
              <a:rPr lang="nl-NL" sz="2000" dirty="0" err="1">
                <a:effectLst/>
              </a:rPr>
              <a:t>and</a:t>
            </a:r>
            <a:r>
              <a:rPr lang="nl-NL" sz="2000" dirty="0">
                <a:effectLst/>
              </a:rPr>
              <a:t> privacy </a:t>
            </a:r>
            <a:r>
              <a:rPr lang="nl-NL" sz="2000" dirty="0" err="1">
                <a:effectLst/>
              </a:rPr>
              <a:t>standards</a:t>
            </a:r>
            <a:r>
              <a:rPr lang="nl-NL" sz="2000" dirty="0">
                <a:effectLst/>
              </a:rPr>
              <a:t>.</a:t>
            </a:r>
          </a:p>
          <a:p>
            <a:pPr marL="0" indent="0">
              <a:buNone/>
            </a:pPr>
            <a:r>
              <a:rPr lang="nl-NL" sz="2000" b="1" dirty="0" err="1">
                <a:effectLst/>
              </a:rPr>
              <a:t>Obligations</a:t>
            </a:r>
            <a:r>
              <a:rPr lang="nl-NL" sz="2000" b="1" dirty="0">
                <a:effectLst/>
              </a:rPr>
              <a:t> </a:t>
            </a:r>
            <a:r>
              <a:rPr lang="nl-NL" sz="2000" b="1" dirty="0" err="1">
                <a:effectLst/>
              </a:rPr>
              <a:t>for</a:t>
            </a:r>
            <a:r>
              <a:rPr lang="nl-NL" sz="2000" b="1" dirty="0">
                <a:effectLst/>
              </a:rPr>
              <a:t> Member </a:t>
            </a:r>
            <a:r>
              <a:rPr lang="nl-NL" sz="2000" b="1" dirty="0" err="1">
                <a:effectLst/>
              </a:rPr>
              <a:t>States</a:t>
            </a:r>
            <a:r>
              <a:rPr lang="nl-NL" sz="2000" b="1" dirty="0">
                <a:effectLst/>
              </a:rPr>
              <a:t>:</a:t>
            </a:r>
          </a:p>
          <a:p>
            <a:r>
              <a:rPr lang="nl-NL" sz="2000" dirty="0" err="1">
                <a:effectLst/>
              </a:rPr>
              <a:t>Each</a:t>
            </a:r>
            <a:r>
              <a:rPr lang="nl-NL" sz="2000" dirty="0">
                <a:effectLst/>
              </a:rPr>
              <a:t> Member State must </a:t>
            </a:r>
            <a:r>
              <a:rPr lang="nl-NL" sz="2000" dirty="0" err="1">
                <a:effectLst/>
              </a:rPr>
              <a:t>provide</a:t>
            </a:r>
            <a:r>
              <a:rPr lang="nl-NL" sz="2000" dirty="0">
                <a:effectLst/>
              </a:rPr>
              <a:t> at </a:t>
            </a:r>
            <a:r>
              <a:rPr lang="nl-NL" sz="2000" dirty="0" err="1">
                <a:effectLst/>
              </a:rPr>
              <a:t>least</a:t>
            </a:r>
            <a:r>
              <a:rPr lang="nl-NL" sz="2000" dirty="0">
                <a:effectLst/>
              </a:rPr>
              <a:t> </a:t>
            </a:r>
            <a:r>
              <a:rPr lang="nl-NL" sz="2000" dirty="0" err="1">
                <a:effectLst/>
              </a:rPr>
              <a:t>one</a:t>
            </a:r>
            <a:r>
              <a:rPr lang="nl-NL" sz="2000" dirty="0">
                <a:effectLst/>
              </a:rPr>
              <a:t> EUDI Wallet.</a:t>
            </a:r>
          </a:p>
          <a:p>
            <a:r>
              <a:rPr lang="nl-NL" sz="2000" dirty="0" err="1">
                <a:effectLst/>
              </a:rPr>
              <a:t>Wallets</a:t>
            </a:r>
            <a:r>
              <a:rPr lang="nl-NL" sz="2000" dirty="0">
                <a:effectLst/>
              </a:rPr>
              <a:t> must </a:t>
            </a:r>
            <a:r>
              <a:rPr lang="nl-NL" sz="2000" dirty="0" err="1">
                <a:effectLst/>
              </a:rPr>
              <a:t>be</a:t>
            </a:r>
            <a:r>
              <a:rPr lang="nl-NL" sz="2000" dirty="0">
                <a:effectLst/>
              </a:rPr>
              <a:t> </a:t>
            </a:r>
            <a:r>
              <a:rPr lang="nl-NL" sz="2000" dirty="0" err="1">
                <a:effectLst/>
              </a:rPr>
              <a:t>issued</a:t>
            </a:r>
            <a:r>
              <a:rPr lang="nl-NL" sz="2000" dirty="0">
                <a:effectLst/>
              </a:rPr>
              <a:t> </a:t>
            </a:r>
            <a:r>
              <a:rPr lang="nl-NL" sz="2000" dirty="0" err="1">
                <a:effectLst/>
              </a:rPr>
              <a:t>under</a:t>
            </a:r>
            <a:r>
              <a:rPr lang="nl-NL" sz="2000" dirty="0">
                <a:effectLst/>
              </a:rPr>
              <a:t> a </a:t>
            </a:r>
            <a:r>
              <a:rPr lang="nl-NL" sz="2000" dirty="0" err="1">
                <a:effectLst/>
              </a:rPr>
              <a:t>notified</a:t>
            </a:r>
            <a:r>
              <a:rPr lang="nl-NL" sz="2000" dirty="0">
                <a:effectLst/>
              </a:rPr>
              <a:t> </a:t>
            </a:r>
            <a:r>
              <a:rPr lang="nl-NL" sz="2000" dirty="0" err="1">
                <a:effectLst/>
              </a:rPr>
              <a:t>electronic</a:t>
            </a:r>
            <a:r>
              <a:rPr lang="nl-NL" sz="2000" dirty="0">
                <a:effectLst/>
              </a:rPr>
              <a:t> </a:t>
            </a:r>
            <a:r>
              <a:rPr lang="nl-NL" sz="2000" dirty="0" err="1">
                <a:effectLst/>
              </a:rPr>
              <a:t>identification</a:t>
            </a:r>
            <a:r>
              <a:rPr lang="nl-NL" sz="2000" dirty="0">
                <a:effectLst/>
              </a:rPr>
              <a:t> </a:t>
            </a:r>
            <a:r>
              <a:rPr lang="nl-NL" sz="2000" dirty="0" err="1">
                <a:effectLst/>
              </a:rPr>
              <a:t>scheme</a:t>
            </a:r>
            <a:r>
              <a:rPr lang="nl-NL" sz="2000" dirty="0">
                <a:effectLst/>
              </a:rPr>
              <a:t>.</a:t>
            </a:r>
          </a:p>
          <a:p>
            <a:r>
              <a:rPr lang="nl-NL" sz="2000" dirty="0" err="1">
                <a:effectLst/>
              </a:rPr>
              <a:t>Use</a:t>
            </a:r>
            <a:r>
              <a:rPr lang="nl-NL" sz="2000" dirty="0">
                <a:effectLst/>
              </a:rPr>
              <a:t> must </a:t>
            </a:r>
            <a:r>
              <a:rPr lang="nl-NL" sz="2000" dirty="0" err="1">
                <a:effectLst/>
              </a:rPr>
              <a:t>be</a:t>
            </a:r>
            <a:r>
              <a:rPr lang="nl-NL" sz="2000" dirty="0">
                <a:effectLst/>
              </a:rPr>
              <a:t> free </a:t>
            </a:r>
            <a:r>
              <a:rPr lang="nl-NL" sz="2000" dirty="0" err="1">
                <a:effectLst/>
              </a:rPr>
              <a:t>for</a:t>
            </a:r>
            <a:r>
              <a:rPr lang="nl-NL" sz="2000" dirty="0">
                <a:effectLst/>
              </a:rPr>
              <a:t> </a:t>
            </a:r>
            <a:r>
              <a:rPr lang="nl-NL" sz="2000" dirty="0" err="1">
                <a:effectLst/>
              </a:rPr>
              <a:t>natural</a:t>
            </a:r>
            <a:r>
              <a:rPr lang="nl-NL" sz="2000" dirty="0">
                <a:effectLst/>
              </a:rPr>
              <a:t> persons, but business </a:t>
            </a:r>
            <a:r>
              <a:rPr lang="nl-NL" sz="2000" dirty="0" err="1">
                <a:effectLst/>
              </a:rPr>
              <a:t>models</a:t>
            </a:r>
            <a:r>
              <a:rPr lang="nl-NL" sz="2000" dirty="0">
                <a:effectLst/>
              </a:rPr>
              <a:t> </a:t>
            </a:r>
            <a:r>
              <a:rPr lang="nl-NL" sz="2000" dirty="0" err="1">
                <a:effectLst/>
              </a:rPr>
              <a:t>may</a:t>
            </a:r>
            <a:r>
              <a:rPr lang="nl-NL" sz="2000" dirty="0">
                <a:effectLst/>
              </a:rPr>
              <a:t> </a:t>
            </a:r>
            <a:r>
              <a:rPr lang="nl-NL" sz="2000" dirty="0" err="1">
                <a:effectLst/>
              </a:rPr>
              <a:t>apply</a:t>
            </a:r>
            <a:r>
              <a:rPr lang="nl-NL" sz="2000" dirty="0">
                <a:effectLst/>
              </a:rPr>
              <a:t> </a:t>
            </a:r>
            <a:r>
              <a:rPr lang="nl-NL" sz="2000" dirty="0" err="1">
                <a:effectLst/>
              </a:rPr>
              <a:t>for</a:t>
            </a:r>
            <a:r>
              <a:rPr lang="nl-NL" sz="2000" dirty="0">
                <a:effectLst/>
              </a:rPr>
              <a:t> </a:t>
            </a:r>
            <a:r>
              <a:rPr lang="nl-NL" sz="2000" dirty="0" err="1">
                <a:effectLst/>
              </a:rPr>
              <a:t>legal</a:t>
            </a:r>
            <a:r>
              <a:rPr lang="nl-NL" sz="2000" dirty="0">
                <a:effectLst/>
              </a:rPr>
              <a:t> persons.</a:t>
            </a:r>
          </a:p>
          <a:p>
            <a:endParaRPr lang="nl-NL" sz="2000" dirty="0" err="1">
              <a:effectLst/>
            </a:endParaRPr>
          </a:p>
        </p:txBody>
      </p:sp>
      <p:sp>
        <p:nvSpPr>
          <p:cNvPr id="2" name="Title 1">
            <a:extLst>
              <a:ext uri="{FF2B5EF4-FFF2-40B4-BE49-F238E27FC236}">
                <a16:creationId xmlns:a16="http://schemas.microsoft.com/office/drawing/2014/main" id="{7A575C0E-2EFA-BA48-F2E0-DEABDF5C7BA9}"/>
              </a:ext>
            </a:extLst>
          </p:cNvPr>
          <p:cNvSpPr>
            <a:spLocks noGrp="1"/>
          </p:cNvSpPr>
          <p:nvPr>
            <p:ph type="title"/>
          </p:nvPr>
        </p:nvSpPr>
        <p:spPr/>
        <p:txBody>
          <a:bodyPr>
            <a:noAutofit/>
          </a:bodyPr>
          <a:lstStyle/>
          <a:p>
            <a:pPr algn="l"/>
            <a:r>
              <a:rPr lang="en-US" b="1" dirty="0">
                <a:latin typeface="Segoe UI"/>
                <a:cs typeface="Segoe UI"/>
              </a:rPr>
              <a:t>A European Digital Identity Wallet (EUDI Wallet)</a:t>
            </a:r>
            <a:endParaRPr b="1" dirty="0">
              <a:latin typeface="Segoe UI" panose="020B0502040204020203" pitchFamily="34" charset="0"/>
              <a:cs typeface="Segoe UI" panose="020B0502040204020203" pitchFamily="34" charset="0"/>
            </a:endParaRPr>
          </a:p>
        </p:txBody>
      </p:sp>
      <p:pic>
        <p:nvPicPr>
          <p:cNvPr id="4" name="Graphic 3">
            <a:extLst>
              <a:ext uri="{FF2B5EF4-FFF2-40B4-BE49-F238E27FC236}">
                <a16:creationId xmlns:a16="http://schemas.microsoft.com/office/drawing/2014/main" id="{7016854A-2060-7901-D311-CCD4DC89223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491358" y="274638"/>
            <a:ext cx="1195442" cy="597721"/>
          </a:xfrm>
          <a:prstGeom prst="rect">
            <a:avLst/>
          </a:prstGeom>
        </p:spPr>
      </p:pic>
      <p:pic>
        <p:nvPicPr>
          <p:cNvPr id="5" name="Graphic 4">
            <a:extLst>
              <a:ext uri="{FF2B5EF4-FFF2-40B4-BE49-F238E27FC236}">
                <a16:creationId xmlns:a16="http://schemas.microsoft.com/office/drawing/2014/main" id="{568839E7-4BC5-2353-9B47-56A2AD66791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908504" y="6367893"/>
            <a:ext cx="785085" cy="258911"/>
          </a:xfrm>
          <a:prstGeom prst="rect">
            <a:avLst/>
          </a:prstGeom>
        </p:spPr>
      </p:pic>
      <p:pic>
        <p:nvPicPr>
          <p:cNvPr id="6" name="Graphic 5">
            <a:extLst>
              <a:ext uri="{FF2B5EF4-FFF2-40B4-BE49-F238E27FC236}">
                <a16:creationId xmlns:a16="http://schemas.microsoft.com/office/drawing/2014/main" id="{261A4B62-8DBE-6568-B0F0-2E088AC6DB5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57200" y="6253646"/>
            <a:ext cx="1353020" cy="350783"/>
          </a:xfrm>
          <a:prstGeom prst="rect">
            <a:avLst/>
          </a:prstGeom>
        </p:spPr>
      </p:pic>
      <p:sp>
        <p:nvSpPr>
          <p:cNvPr id="7" name="Date Placeholder 6">
            <a:extLst>
              <a:ext uri="{FF2B5EF4-FFF2-40B4-BE49-F238E27FC236}">
                <a16:creationId xmlns:a16="http://schemas.microsoft.com/office/drawing/2014/main" id="{CDDBDE54-0649-517B-6609-356759AB66AC}"/>
              </a:ext>
            </a:extLst>
          </p:cNvPr>
          <p:cNvSpPr>
            <a:spLocks noGrp="1"/>
          </p:cNvSpPr>
          <p:nvPr>
            <p:ph type="dt" sz="half" idx="10"/>
          </p:nvPr>
        </p:nvSpPr>
        <p:spPr/>
        <p:txBody>
          <a:bodyPr/>
          <a:lstStyle/>
          <a:p>
            <a:fld id="{A050A7A8-D899-4F81-B4CB-2A098AB5C64A}" type="datetime1">
              <a:rPr lang="hu-HU" smtClean="0"/>
              <a:t>2025. 06. 10.</a:t>
            </a:fld>
            <a:endParaRPr lang="en-US" dirty="0"/>
          </a:p>
        </p:txBody>
      </p:sp>
      <p:sp>
        <p:nvSpPr>
          <p:cNvPr id="8" name="Footer Placeholder 7">
            <a:extLst>
              <a:ext uri="{FF2B5EF4-FFF2-40B4-BE49-F238E27FC236}">
                <a16:creationId xmlns:a16="http://schemas.microsoft.com/office/drawing/2014/main" id="{8AF0F7A1-4E6F-DA1D-6078-BA4F2B6EAA57}"/>
              </a:ext>
            </a:extLst>
          </p:cNvPr>
          <p:cNvSpPr>
            <a:spLocks noGrp="1"/>
          </p:cNvSpPr>
          <p:nvPr>
            <p:ph type="ftr" sz="quarter" idx="11"/>
          </p:nvPr>
        </p:nvSpPr>
        <p:spPr/>
        <p:txBody>
          <a:bodyPr/>
          <a:lstStyle/>
          <a:p>
            <a:r>
              <a:rPr lang="en-US"/>
              <a:t>Budapest University of Technology and Economics</a:t>
            </a:r>
            <a:endParaRPr lang="en-US" dirty="0"/>
          </a:p>
        </p:txBody>
      </p:sp>
      <p:sp>
        <p:nvSpPr>
          <p:cNvPr id="9" name="Slide Number Placeholder 8">
            <a:extLst>
              <a:ext uri="{FF2B5EF4-FFF2-40B4-BE49-F238E27FC236}">
                <a16:creationId xmlns:a16="http://schemas.microsoft.com/office/drawing/2014/main" id="{AA16B749-6510-9360-9FF1-B4E700D88D96}"/>
              </a:ext>
            </a:extLst>
          </p:cNvPr>
          <p:cNvSpPr>
            <a:spLocks noGrp="1"/>
          </p:cNvSpPr>
          <p:nvPr>
            <p:ph type="sldNum" sz="quarter" idx="12"/>
          </p:nvPr>
        </p:nvSpPr>
        <p:spPr/>
        <p:txBody>
          <a:bodyPr/>
          <a:lstStyle/>
          <a:p>
            <a:fld id="{C1FF6DA9-008F-8B48-92A6-B652298478BF}" type="slidenum">
              <a:rPr lang="en-US" smtClean="0"/>
              <a:t>5</a:t>
            </a:fld>
            <a:endParaRPr lang="en-US" dirty="0"/>
          </a:p>
        </p:txBody>
      </p:sp>
    </p:spTree>
    <p:extLst>
      <p:ext uri="{BB962C8B-B14F-4D97-AF65-F5344CB8AC3E}">
        <p14:creationId xmlns:p14="http://schemas.microsoft.com/office/powerpoint/2010/main" val="15562323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AEEF8"/>
        </a:solidFill>
        <a:effectLst/>
      </p:bgPr>
    </p:bg>
    <p:spTree>
      <p:nvGrpSpPr>
        <p:cNvPr id="1" name="">
          <a:extLst>
            <a:ext uri="{FF2B5EF4-FFF2-40B4-BE49-F238E27FC236}">
              <a16:creationId xmlns:a16="http://schemas.microsoft.com/office/drawing/2014/main" id="{70456D04-3EDB-0CDC-FE84-166AF0FFB16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C109355-67C2-B92D-99BE-C61608A09579}"/>
              </a:ext>
            </a:extLst>
          </p:cNvPr>
          <p:cNvSpPr>
            <a:spLocks noGrp="1"/>
          </p:cNvSpPr>
          <p:nvPr>
            <p:ph type="title"/>
          </p:nvPr>
        </p:nvSpPr>
        <p:spPr>
          <a:xfrm>
            <a:off x="457200" y="274638"/>
            <a:ext cx="6532179" cy="1143000"/>
          </a:xfrm>
        </p:spPr>
        <p:txBody>
          <a:bodyPr>
            <a:normAutofit/>
          </a:bodyPr>
          <a:lstStyle/>
          <a:p>
            <a:pPr algn="l"/>
            <a:r>
              <a:rPr lang="en-US" b="1" dirty="0">
                <a:latin typeface="Segoe UI"/>
                <a:cs typeface="Segoe UI"/>
              </a:rPr>
              <a:t>eIDAS2 Framework for Digital ID &amp; Trust Services</a:t>
            </a:r>
            <a:endParaRPr b="1" dirty="0">
              <a:latin typeface="Segoe UI" panose="020B0502040204020203" pitchFamily="34" charset="0"/>
              <a:cs typeface="Segoe UI" panose="020B0502040204020203" pitchFamily="34" charset="0"/>
            </a:endParaRPr>
          </a:p>
        </p:txBody>
      </p:sp>
      <p:sp>
        <p:nvSpPr>
          <p:cNvPr id="3" name="Content Placeholder 2">
            <a:extLst>
              <a:ext uri="{FF2B5EF4-FFF2-40B4-BE49-F238E27FC236}">
                <a16:creationId xmlns:a16="http://schemas.microsoft.com/office/drawing/2014/main" id="{8A60AD25-CEE2-1875-1C25-2CF886446035}"/>
              </a:ext>
            </a:extLst>
          </p:cNvPr>
          <p:cNvSpPr>
            <a:spLocks noGrp="1"/>
          </p:cNvSpPr>
          <p:nvPr>
            <p:ph idx="1"/>
          </p:nvPr>
        </p:nvSpPr>
        <p:spPr>
          <a:xfrm>
            <a:off x="457200" y="1600200"/>
            <a:ext cx="4198883" cy="3013841"/>
          </a:xfrm>
        </p:spPr>
        <p:txBody>
          <a:bodyPr>
            <a:normAutofit/>
          </a:bodyPr>
          <a:lstStyle/>
          <a:p>
            <a:r>
              <a:rPr lang="nl-NL" sz="2000" dirty="0">
                <a:effectLst/>
              </a:rPr>
              <a:t>eIDAS 2.0 regulation benefits EU citizens by providing </a:t>
            </a:r>
            <a:r>
              <a:rPr lang="nl-NL" sz="2000" b="1" dirty="0">
                <a:effectLst/>
              </a:rPr>
              <a:t>easier access to public and private services</a:t>
            </a:r>
            <a:r>
              <a:rPr lang="nl-NL" sz="2000" dirty="0">
                <a:effectLst/>
              </a:rPr>
              <a:t>.</a:t>
            </a:r>
          </a:p>
          <a:p>
            <a:r>
              <a:rPr lang="nl-NL" sz="2000" dirty="0">
                <a:effectLst/>
              </a:rPr>
              <a:t>With digital identities and the eIDAS 2.0 wallet, individuals securely authenticate themselves online, reducing the hassle of multiple logins and enhancing privacy.</a:t>
            </a:r>
          </a:p>
        </p:txBody>
      </p:sp>
      <p:pic>
        <p:nvPicPr>
          <p:cNvPr id="4" name="Graphic 3">
            <a:extLst>
              <a:ext uri="{FF2B5EF4-FFF2-40B4-BE49-F238E27FC236}">
                <a16:creationId xmlns:a16="http://schemas.microsoft.com/office/drawing/2014/main" id="{46A3F3FB-324F-AE4B-95D8-393B64E8620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491358" y="274638"/>
            <a:ext cx="1195442" cy="597721"/>
          </a:xfrm>
          <a:prstGeom prst="rect">
            <a:avLst/>
          </a:prstGeom>
        </p:spPr>
      </p:pic>
      <p:pic>
        <p:nvPicPr>
          <p:cNvPr id="5" name="Graphic 4">
            <a:extLst>
              <a:ext uri="{FF2B5EF4-FFF2-40B4-BE49-F238E27FC236}">
                <a16:creationId xmlns:a16="http://schemas.microsoft.com/office/drawing/2014/main" id="{B3C6BA6F-6AD7-E949-1D47-87D39FEDA3F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908504" y="6367893"/>
            <a:ext cx="785085" cy="258911"/>
          </a:xfrm>
          <a:prstGeom prst="rect">
            <a:avLst/>
          </a:prstGeom>
        </p:spPr>
      </p:pic>
      <p:pic>
        <p:nvPicPr>
          <p:cNvPr id="6" name="Graphic 5">
            <a:extLst>
              <a:ext uri="{FF2B5EF4-FFF2-40B4-BE49-F238E27FC236}">
                <a16:creationId xmlns:a16="http://schemas.microsoft.com/office/drawing/2014/main" id="{E2EAF223-E63D-92BF-6741-8A634827AD3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57200" y="6253646"/>
            <a:ext cx="1353020" cy="350783"/>
          </a:xfrm>
          <a:prstGeom prst="rect">
            <a:avLst/>
          </a:prstGeom>
        </p:spPr>
      </p:pic>
      <p:pic>
        <p:nvPicPr>
          <p:cNvPr id="7" name="Picture 2" descr="EU presents plan for bloc-wide digital ID wallet - Global Government Fintech">
            <a:extLst>
              <a:ext uri="{FF2B5EF4-FFF2-40B4-BE49-F238E27FC236}">
                <a16:creationId xmlns:a16="http://schemas.microsoft.com/office/drawing/2014/main" id="{3F49F9CE-6FAA-145F-05FD-7264058EC533}"/>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4793597" y="1782762"/>
            <a:ext cx="3893203" cy="2131656"/>
          </a:xfrm>
          <a:prstGeom prst="roundRect">
            <a:avLst>
              <a:gd name="adj" fmla="val 2971"/>
            </a:avLst>
          </a:prstGeom>
          <a:noFill/>
          <a:extLst>
            <a:ext uri="{909E8E84-426E-40DD-AFC4-6F175D3DCCD1}">
              <a14:hiddenFill xmlns:a14="http://schemas.microsoft.com/office/drawing/2010/main">
                <a:solidFill>
                  <a:srgbClr val="FFFFFF"/>
                </a:solidFill>
              </a14:hiddenFill>
            </a:ext>
          </a:extLst>
        </p:spPr>
      </p:pic>
      <p:sp>
        <p:nvSpPr>
          <p:cNvPr id="9" name="Tekstvak 8">
            <a:extLst>
              <a:ext uri="{FF2B5EF4-FFF2-40B4-BE49-F238E27FC236}">
                <a16:creationId xmlns:a16="http://schemas.microsoft.com/office/drawing/2014/main" id="{10D2C4E8-070C-6D6B-B4B3-5915A8EF0763}"/>
              </a:ext>
            </a:extLst>
          </p:cNvPr>
          <p:cNvSpPr txBox="1"/>
          <p:nvPr/>
        </p:nvSpPr>
        <p:spPr>
          <a:xfrm>
            <a:off x="514511" y="4414034"/>
            <a:ext cx="8440303" cy="1631216"/>
          </a:xfrm>
          <a:prstGeom prst="rect">
            <a:avLst/>
          </a:prstGeom>
          <a:noFill/>
        </p:spPr>
        <p:txBody>
          <a:bodyPr wrap="square" rtlCol="0">
            <a:spAutoFit/>
          </a:bodyPr>
          <a:lstStyle/>
          <a:p>
            <a:pPr marL="285750" indent="-285750">
              <a:buFont typeface="Arial" panose="020B0604020202020204" pitchFamily="34" charset="0"/>
              <a:buChar char="•"/>
            </a:pPr>
            <a:r>
              <a:rPr lang="nl-NL" sz="2000" b="1" dirty="0" err="1">
                <a:effectLst/>
              </a:rPr>
              <a:t>Enhanced</a:t>
            </a:r>
            <a:r>
              <a:rPr lang="nl-NL" sz="2000" b="1" dirty="0">
                <a:effectLst/>
              </a:rPr>
              <a:t> data security </a:t>
            </a:r>
            <a:r>
              <a:rPr lang="nl-NL" sz="2000" b="1" dirty="0" err="1">
                <a:effectLst/>
              </a:rPr>
              <a:t>and</a:t>
            </a:r>
            <a:r>
              <a:rPr lang="nl-NL" sz="2000" b="1" dirty="0">
                <a:effectLst/>
              </a:rPr>
              <a:t> privacy </a:t>
            </a:r>
            <a:r>
              <a:rPr lang="nl-NL" sz="2000" b="1" dirty="0" err="1">
                <a:effectLst/>
              </a:rPr>
              <a:t>protections</a:t>
            </a:r>
            <a:r>
              <a:rPr lang="nl-NL" sz="2000" dirty="0">
                <a:effectLst/>
              </a:rPr>
              <a:t> are </a:t>
            </a:r>
            <a:r>
              <a:rPr lang="nl-NL" sz="2000" dirty="0" err="1">
                <a:effectLst/>
              </a:rPr>
              <a:t>central</a:t>
            </a:r>
            <a:r>
              <a:rPr lang="nl-NL" sz="2000" dirty="0">
                <a:effectLst/>
              </a:rPr>
              <a:t> </a:t>
            </a:r>
            <a:r>
              <a:rPr lang="nl-NL" sz="2000" dirty="0" err="1">
                <a:effectLst/>
              </a:rPr>
              <a:t>to</a:t>
            </a:r>
            <a:r>
              <a:rPr lang="nl-NL" sz="2000" dirty="0">
                <a:effectLst/>
              </a:rPr>
              <a:t> </a:t>
            </a:r>
            <a:r>
              <a:rPr lang="nl-NL" sz="2000" dirty="0" err="1">
                <a:effectLst/>
              </a:rPr>
              <a:t>eIDAS</a:t>
            </a:r>
            <a:r>
              <a:rPr lang="nl-NL" sz="2000" dirty="0">
                <a:effectLst/>
              </a:rPr>
              <a:t> 2.0. </a:t>
            </a:r>
            <a:br>
              <a:rPr lang="nl-NL" sz="2000" dirty="0">
                <a:effectLst/>
              </a:rPr>
            </a:br>
            <a:r>
              <a:rPr lang="nl-NL" sz="2000" dirty="0" err="1">
                <a:effectLst/>
              </a:rPr>
              <a:t>This</a:t>
            </a:r>
            <a:r>
              <a:rPr lang="nl-NL" sz="2000" dirty="0">
                <a:effectLst/>
              </a:rPr>
              <a:t> </a:t>
            </a:r>
            <a:r>
              <a:rPr lang="nl-NL" sz="2000" dirty="0" err="1">
                <a:effectLst/>
              </a:rPr>
              <a:t>ensures</a:t>
            </a:r>
            <a:r>
              <a:rPr lang="nl-NL" sz="2000" dirty="0">
                <a:effectLst/>
              </a:rPr>
              <a:t> </a:t>
            </a:r>
            <a:r>
              <a:rPr lang="nl-NL" sz="2000" dirty="0" err="1">
                <a:effectLst/>
              </a:rPr>
              <a:t>that</a:t>
            </a:r>
            <a:r>
              <a:rPr lang="nl-NL" sz="2000" dirty="0">
                <a:effectLst/>
              </a:rPr>
              <a:t> personal information is </a:t>
            </a:r>
            <a:r>
              <a:rPr lang="nl-NL" sz="2000" dirty="0" err="1">
                <a:effectLst/>
              </a:rPr>
              <a:t>securely</a:t>
            </a:r>
            <a:r>
              <a:rPr lang="nl-NL" sz="2000" dirty="0">
                <a:effectLst/>
              </a:rPr>
              <a:t> </a:t>
            </a:r>
            <a:r>
              <a:rPr lang="nl-NL" sz="2000" dirty="0" err="1">
                <a:effectLst/>
              </a:rPr>
              <a:t>managed</a:t>
            </a:r>
            <a:r>
              <a:rPr lang="nl-NL" sz="2000" dirty="0">
                <a:effectLst/>
              </a:rPr>
              <a:t> </a:t>
            </a:r>
            <a:r>
              <a:rPr lang="nl-NL" sz="2000" dirty="0" err="1">
                <a:effectLst/>
              </a:rPr>
              <a:t>and</a:t>
            </a:r>
            <a:r>
              <a:rPr lang="nl-NL" sz="2000" dirty="0">
                <a:effectLst/>
              </a:rPr>
              <a:t> shared </a:t>
            </a:r>
            <a:r>
              <a:rPr lang="nl-NL" sz="2000" dirty="0" err="1">
                <a:effectLst/>
              </a:rPr>
              <a:t>only</a:t>
            </a:r>
            <a:r>
              <a:rPr lang="nl-NL" sz="2000" dirty="0">
                <a:effectLst/>
              </a:rPr>
              <a:t> </a:t>
            </a:r>
            <a:r>
              <a:rPr lang="nl-NL" sz="2000" dirty="0" err="1">
                <a:effectLst/>
              </a:rPr>
              <a:t>with</a:t>
            </a:r>
            <a:r>
              <a:rPr lang="nl-NL" sz="2000" dirty="0">
                <a:effectLst/>
              </a:rPr>
              <a:t> explicit consent, building trust in digital services </a:t>
            </a:r>
            <a:r>
              <a:rPr lang="nl-NL" sz="2000" dirty="0" err="1">
                <a:effectLst/>
              </a:rPr>
              <a:t>and</a:t>
            </a:r>
            <a:r>
              <a:rPr lang="nl-NL" sz="2000" dirty="0">
                <a:effectLst/>
              </a:rPr>
              <a:t> </a:t>
            </a:r>
            <a:r>
              <a:rPr lang="nl-NL" sz="2000" dirty="0" err="1">
                <a:effectLst/>
              </a:rPr>
              <a:t>encouraging</a:t>
            </a:r>
            <a:r>
              <a:rPr lang="nl-NL" sz="2000" dirty="0">
                <a:effectLst/>
              </a:rPr>
              <a:t> </a:t>
            </a:r>
            <a:r>
              <a:rPr lang="nl-NL" sz="2000" dirty="0" err="1">
                <a:effectLst/>
              </a:rPr>
              <a:t>greater</a:t>
            </a:r>
            <a:r>
              <a:rPr lang="nl-NL" sz="2000" dirty="0">
                <a:effectLst/>
              </a:rPr>
              <a:t> </a:t>
            </a:r>
            <a:r>
              <a:rPr lang="nl-NL" sz="2000" dirty="0" err="1">
                <a:effectLst/>
              </a:rPr>
              <a:t>participation</a:t>
            </a:r>
            <a:r>
              <a:rPr lang="nl-NL" sz="2000" dirty="0">
                <a:effectLst/>
              </a:rPr>
              <a:t> in </a:t>
            </a:r>
            <a:r>
              <a:rPr lang="nl-NL" sz="2000" dirty="0" err="1">
                <a:effectLst/>
              </a:rPr>
              <a:t>the</a:t>
            </a:r>
            <a:r>
              <a:rPr lang="nl-NL" sz="2000" dirty="0">
                <a:effectLst/>
              </a:rPr>
              <a:t> digital </a:t>
            </a:r>
            <a:r>
              <a:rPr lang="nl-NL" sz="2000" dirty="0" err="1">
                <a:effectLst/>
              </a:rPr>
              <a:t>economy</a:t>
            </a:r>
            <a:r>
              <a:rPr lang="nl-NL" sz="2000" dirty="0"/>
              <a:t>.</a:t>
            </a:r>
            <a:endParaRPr lang="nl-NL" sz="2000" dirty="0">
              <a:effectLst/>
            </a:endParaRPr>
          </a:p>
          <a:p>
            <a:endParaRPr lang="nl-NL" sz="2000" dirty="0"/>
          </a:p>
        </p:txBody>
      </p:sp>
      <p:sp>
        <p:nvSpPr>
          <p:cNvPr id="8" name="Date Placeholder 7">
            <a:extLst>
              <a:ext uri="{FF2B5EF4-FFF2-40B4-BE49-F238E27FC236}">
                <a16:creationId xmlns:a16="http://schemas.microsoft.com/office/drawing/2014/main" id="{BEA025F6-7264-A5D9-111B-0C0644C94789}"/>
              </a:ext>
            </a:extLst>
          </p:cNvPr>
          <p:cNvSpPr>
            <a:spLocks noGrp="1"/>
          </p:cNvSpPr>
          <p:nvPr>
            <p:ph type="dt" sz="half" idx="10"/>
          </p:nvPr>
        </p:nvSpPr>
        <p:spPr/>
        <p:txBody>
          <a:bodyPr/>
          <a:lstStyle/>
          <a:p>
            <a:fld id="{108F329B-6CAC-469E-A5C0-75930D5EE8CD}" type="datetime1">
              <a:rPr lang="hu-HU" smtClean="0"/>
              <a:t>2025. 06. 10.</a:t>
            </a:fld>
            <a:endParaRPr lang="en-US" dirty="0"/>
          </a:p>
        </p:txBody>
      </p:sp>
      <p:sp>
        <p:nvSpPr>
          <p:cNvPr id="10" name="Footer Placeholder 9">
            <a:extLst>
              <a:ext uri="{FF2B5EF4-FFF2-40B4-BE49-F238E27FC236}">
                <a16:creationId xmlns:a16="http://schemas.microsoft.com/office/drawing/2014/main" id="{6F35E542-FD9D-7DB1-077F-31121B466201}"/>
              </a:ext>
            </a:extLst>
          </p:cNvPr>
          <p:cNvSpPr>
            <a:spLocks noGrp="1"/>
          </p:cNvSpPr>
          <p:nvPr>
            <p:ph type="ftr" sz="quarter" idx="11"/>
          </p:nvPr>
        </p:nvSpPr>
        <p:spPr/>
        <p:txBody>
          <a:bodyPr/>
          <a:lstStyle/>
          <a:p>
            <a:r>
              <a:rPr lang="en-US"/>
              <a:t>Budapest University of Technology and Economics</a:t>
            </a:r>
            <a:endParaRPr lang="en-US" dirty="0"/>
          </a:p>
        </p:txBody>
      </p:sp>
      <p:sp>
        <p:nvSpPr>
          <p:cNvPr id="11" name="Slide Number Placeholder 10">
            <a:extLst>
              <a:ext uri="{FF2B5EF4-FFF2-40B4-BE49-F238E27FC236}">
                <a16:creationId xmlns:a16="http://schemas.microsoft.com/office/drawing/2014/main" id="{084EC95D-1401-E7BA-08DB-370E2F37AB30}"/>
              </a:ext>
            </a:extLst>
          </p:cNvPr>
          <p:cNvSpPr>
            <a:spLocks noGrp="1"/>
          </p:cNvSpPr>
          <p:nvPr>
            <p:ph type="sldNum" sz="quarter" idx="12"/>
          </p:nvPr>
        </p:nvSpPr>
        <p:spPr/>
        <p:txBody>
          <a:bodyPr/>
          <a:lstStyle/>
          <a:p>
            <a:fld id="{C1FF6DA9-008F-8B48-92A6-B652298478BF}" type="slidenum">
              <a:rPr lang="en-US" smtClean="0"/>
              <a:t>6</a:t>
            </a:fld>
            <a:endParaRPr lang="en-US" dirty="0"/>
          </a:p>
        </p:txBody>
      </p:sp>
    </p:spTree>
    <p:extLst>
      <p:ext uri="{BB962C8B-B14F-4D97-AF65-F5344CB8AC3E}">
        <p14:creationId xmlns:p14="http://schemas.microsoft.com/office/powerpoint/2010/main" val="1933526262"/>
      </p:ext>
    </p:extLst>
  </p:cSld>
  <p:clrMapOvr>
    <a:masterClrMapping/>
  </p:clrMapOvr>
  <p:extLst>
    <p:ext uri="{6950BFC3-D8DA-4A85-94F7-54DA5524770B}">
      <p188:commentRel xmlns:p188="http://schemas.microsoft.com/office/powerpoint/2018/8/main" r:id="rId2"/>
    </p:ext>
  </p:extLst>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EAEE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pPr algn="l"/>
            <a:r>
              <a:rPr lang="en-US" b="1" dirty="0">
                <a:latin typeface="Segoe UI"/>
                <a:cs typeface="Segoe UI"/>
              </a:rPr>
              <a:t>Why eIDAS2 &amp; EUDI?</a:t>
            </a:r>
            <a:endParaRPr dirty="0">
              <a:latin typeface="Segoe UI"/>
              <a:cs typeface="Segoe UI"/>
            </a:endParaRPr>
          </a:p>
        </p:txBody>
      </p:sp>
      <p:sp>
        <p:nvSpPr>
          <p:cNvPr id="3" name="Content Placeholder 2"/>
          <p:cNvSpPr>
            <a:spLocks noGrp="1"/>
          </p:cNvSpPr>
          <p:nvPr>
            <p:ph idx="1"/>
          </p:nvPr>
        </p:nvSpPr>
        <p:spPr>
          <a:xfrm>
            <a:off x="457200" y="1600200"/>
            <a:ext cx="5712372" cy="3915718"/>
          </a:xfrm>
        </p:spPr>
        <p:txBody>
          <a:bodyPr vert="horz" lIns="91440" tIns="45720" rIns="91440" bIns="45720" rtlCol="0" anchor="t">
            <a:normAutofit fontScale="92500" lnSpcReduction="10000"/>
          </a:bodyPr>
          <a:lstStyle/>
          <a:p>
            <a:r>
              <a:rPr b="1"/>
              <a:t>Privacy by Design: </a:t>
            </a:r>
            <a:r>
              <a:rPr lang="en-US"/>
              <a:t>Citizens</a:t>
            </a:r>
            <a:r>
              <a:t> control </a:t>
            </a:r>
            <a:r>
              <a:rPr lang="en-US"/>
              <a:t>their own</a:t>
            </a:r>
            <a:r>
              <a:t> personal data.</a:t>
            </a:r>
            <a:endParaRPr lang="en-US"/>
          </a:p>
          <a:p>
            <a:r>
              <a:rPr b="1"/>
              <a:t>Security: </a:t>
            </a:r>
            <a:r>
              <a:t>Prevents fraud through strong authentication.</a:t>
            </a:r>
          </a:p>
          <a:p>
            <a:r>
              <a:rPr b="1"/>
              <a:t>Convenience: </a:t>
            </a:r>
            <a:r>
              <a:t>Simplifies access to services across Europe.</a:t>
            </a:r>
          </a:p>
          <a:p>
            <a:r>
              <a:rPr b="1"/>
              <a:t>Interoperability: </a:t>
            </a:r>
            <a:r>
              <a:t>One standard across all EU member states.</a:t>
            </a:r>
          </a:p>
        </p:txBody>
      </p:sp>
      <p:pic>
        <p:nvPicPr>
          <p:cNvPr id="4" name="Graphic 3">
            <a:extLst>
              <a:ext uri="{FF2B5EF4-FFF2-40B4-BE49-F238E27FC236}">
                <a16:creationId xmlns:a16="http://schemas.microsoft.com/office/drawing/2014/main" id="{5D19C6FB-8F36-CFBA-AEC4-DC252EBE78E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491358" y="274638"/>
            <a:ext cx="1195442" cy="597721"/>
          </a:xfrm>
          <a:prstGeom prst="rect">
            <a:avLst/>
          </a:prstGeom>
        </p:spPr>
      </p:pic>
      <p:pic>
        <p:nvPicPr>
          <p:cNvPr id="7" name="Graphic 6">
            <a:extLst>
              <a:ext uri="{FF2B5EF4-FFF2-40B4-BE49-F238E27FC236}">
                <a16:creationId xmlns:a16="http://schemas.microsoft.com/office/drawing/2014/main" id="{EC830C5E-CA58-93F0-55DA-5A9269C6691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908504" y="6367893"/>
            <a:ext cx="785085" cy="258911"/>
          </a:xfrm>
          <a:prstGeom prst="rect">
            <a:avLst/>
          </a:prstGeom>
        </p:spPr>
      </p:pic>
      <p:pic>
        <p:nvPicPr>
          <p:cNvPr id="8" name="Graphic 7">
            <a:extLst>
              <a:ext uri="{FF2B5EF4-FFF2-40B4-BE49-F238E27FC236}">
                <a16:creationId xmlns:a16="http://schemas.microsoft.com/office/drawing/2014/main" id="{369931FC-C703-DC3C-0693-BA9B4390232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57200" y="6253646"/>
            <a:ext cx="1353020" cy="350783"/>
          </a:xfrm>
          <a:prstGeom prst="rect">
            <a:avLst/>
          </a:prstGeom>
        </p:spPr>
      </p:pic>
      <p:pic>
        <p:nvPicPr>
          <p:cNvPr id="10" name="Graphic 9">
            <a:extLst>
              <a:ext uri="{FF2B5EF4-FFF2-40B4-BE49-F238E27FC236}">
                <a16:creationId xmlns:a16="http://schemas.microsoft.com/office/drawing/2014/main" id="{61DF8E49-6CE0-AC89-DB23-0C479127AA8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903529" y="2330450"/>
            <a:ext cx="3390900" cy="3416300"/>
          </a:xfrm>
          <a:prstGeom prst="rect">
            <a:avLst/>
          </a:prstGeom>
        </p:spPr>
      </p:pic>
      <p:sp>
        <p:nvSpPr>
          <p:cNvPr id="5" name="Date Placeholder 4">
            <a:extLst>
              <a:ext uri="{FF2B5EF4-FFF2-40B4-BE49-F238E27FC236}">
                <a16:creationId xmlns:a16="http://schemas.microsoft.com/office/drawing/2014/main" id="{8B36B5B2-595D-DC91-2031-A71A9FCD66B1}"/>
              </a:ext>
            </a:extLst>
          </p:cNvPr>
          <p:cNvSpPr>
            <a:spLocks noGrp="1"/>
          </p:cNvSpPr>
          <p:nvPr>
            <p:ph type="dt" sz="half" idx="10"/>
          </p:nvPr>
        </p:nvSpPr>
        <p:spPr/>
        <p:txBody>
          <a:bodyPr/>
          <a:lstStyle/>
          <a:p>
            <a:fld id="{3D4C7E0F-B78D-40BE-91D0-DDFBE4F98792}" type="datetime1">
              <a:rPr lang="hu-HU" smtClean="0"/>
              <a:t>2025. 06. 10.</a:t>
            </a:fld>
            <a:endParaRPr lang="en-US" dirty="0"/>
          </a:p>
        </p:txBody>
      </p:sp>
      <p:sp>
        <p:nvSpPr>
          <p:cNvPr id="6" name="Footer Placeholder 5">
            <a:extLst>
              <a:ext uri="{FF2B5EF4-FFF2-40B4-BE49-F238E27FC236}">
                <a16:creationId xmlns:a16="http://schemas.microsoft.com/office/drawing/2014/main" id="{ACEFCA35-E8ED-348F-D58B-38B3706BB256}"/>
              </a:ext>
            </a:extLst>
          </p:cNvPr>
          <p:cNvSpPr>
            <a:spLocks noGrp="1"/>
          </p:cNvSpPr>
          <p:nvPr>
            <p:ph type="ftr" sz="quarter" idx="11"/>
          </p:nvPr>
        </p:nvSpPr>
        <p:spPr/>
        <p:txBody>
          <a:bodyPr/>
          <a:lstStyle/>
          <a:p>
            <a:r>
              <a:rPr lang="en-US"/>
              <a:t>Budapest University of Technology and Economics</a:t>
            </a:r>
            <a:endParaRPr lang="en-US" dirty="0"/>
          </a:p>
        </p:txBody>
      </p:sp>
      <p:sp>
        <p:nvSpPr>
          <p:cNvPr id="9" name="Slide Number Placeholder 8">
            <a:extLst>
              <a:ext uri="{FF2B5EF4-FFF2-40B4-BE49-F238E27FC236}">
                <a16:creationId xmlns:a16="http://schemas.microsoft.com/office/drawing/2014/main" id="{D915C306-39DB-DAD1-449D-CA43C6E92123}"/>
              </a:ext>
            </a:extLst>
          </p:cNvPr>
          <p:cNvSpPr>
            <a:spLocks noGrp="1"/>
          </p:cNvSpPr>
          <p:nvPr>
            <p:ph type="sldNum" sz="quarter" idx="12"/>
          </p:nvPr>
        </p:nvSpPr>
        <p:spPr/>
        <p:txBody>
          <a:bodyPr/>
          <a:lstStyle/>
          <a:p>
            <a:fld id="{C1FF6DA9-008F-8B48-92A6-B652298478BF}" type="slidenum">
              <a:rPr lang="en-US" smtClean="0"/>
              <a:t>7</a:t>
            </a:fld>
            <a:endParaRPr lang="en-US" dirty="0"/>
          </a:p>
        </p:txBody>
      </p:sp>
    </p:spTree>
  </p:cSld>
  <p:clrMapOvr>
    <a:masterClrMapping/>
  </p:clrMapOvr>
  <p:extLst>
    <p:ext uri="{6950BFC3-D8DA-4A85-94F7-54DA5524770B}">
      <p188:commentRel xmlns:p188="http://schemas.microsoft.com/office/powerpoint/2018/8/main" r:id="rId2"/>
    </p:ext>
  </p:extLst>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EAEE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6605752" cy="1143000"/>
          </a:xfrm>
        </p:spPr>
        <p:txBody>
          <a:bodyPr>
            <a:normAutofit/>
          </a:bodyPr>
          <a:lstStyle/>
          <a:p>
            <a:pPr algn="l"/>
            <a:r>
              <a:rPr b="1" dirty="0">
                <a:latin typeface="Segoe UI" panose="020B0502040204020203" pitchFamily="34" charset="0"/>
                <a:cs typeface="Segoe UI" panose="020B0502040204020203" pitchFamily="34" charset="0"/>
              </a:rPr>
              <a:t>How Does the Wallet Work?</a:t>
            </a:r>
          </a:p>
        </p:txBody>
      </p:sp>
      <p:sp>
        <p:nvSpPr>
          <p:cNvPr id="3" name="Content Placeholder 2"/>
          <p:cNvSpPr>
            <a:spLocks noGrp="1"/>
          </p:cNvSpPr>
          <p:nvPr>
            <p:ph idx="1"/>
          </p:nvPr>
        </p:nvSpPr>
        <p:spPr>
          <a:xfrm>
            <a:off x="457200" y="1600200"/>
            <a:ext cx="8229600" cy="3983523"/>
          </a:xfrm>
        </p:spPr>
        <p:txBody>
          <a:bodyPr>
            <a:normAutofit fontScale="92500" lnSpcReduction="10000"/>
          </a:bodyPr>
          <a:lstStyle/>
          <a:p>
            <a:r>
              <a:t>Supports Digital IDs</a:t>
            </a:r>
            <a:r>
              <a:rPr lang="en-US"/>
              <a:t>,</a:t>
            </a:r>
            <a:r>
              <a:t> and official documents </a:t>
            </a:r>
            <a:r>
              <a:rPr lang="en-US"/>
              <a:t>such as</a:t>
            </a:r>
            <a:r>
              <a:t>, </a:t>
            </a:r>
            <a:r>
              <a:rPr lang="en-US"/>
              <a:t>drivers </a:t>
            </a:r>
            <a:r>
              <a:t>licenses, diplomas</a:t>
            </a:r>
            <a:r>
              <a:rPr lang="en-US"/>
              <a:t>, etc</a:t>
            </a:r>
            <a:r>
              <a:t>.</a:t>
            </a:r>
          </a:p>
          <a:p>
            <a:pPr lvl="1"/>
            <a:r>
              <a:rPr b="1" i="1"/>
              <a:t>Authenticat</a:t>
            </a:r>
            <a:r>
              <a:rPr lang="en-US" b="1" i="1"/>
              <a:t>ion</a:t>
            </a:r>
            <a:r>
              <a:rPr b="1" i="1"/>
              <a:t>, </a:t>
            </a:r>
            <a:endParaRPr lang="en-US" b="1" i="1"/>
          </a:p>
          <a:p>
            <a:pPr lvl="1"/>
            <a:r>
              <a:rPr lang="en-US" b="1" i="1"/>
              <a:t>Storing credentials, </a:t>
            </a:r>
          </a:p>
          <a:p>
            <a:pPr lvl="1"/>
            <a:r>
              <a:rPr lang="en-US" b="1" i="1"/>
              <a:t>Sharing credentials, </a:t>
            </a:r>
          </a:p>
          <a:p>
            <a:pPr lvl="1"/>
            <a:r>
              <a:rPr lang="en-US" b="1" i="1"/>
              <a:t>and Signing official documents.</a:t>
            </a:r>
          </a:p>
          <a:p>
            <a:r>
              <a:t>One European Standard supports multiple wallet providers.</a:t>
            </a:r>
          </a:p>
        </p:txBody>
      </p:sp>
      <p:pic>
        <p:nvPicPr>
          <p:cNvPr id="4" name="Graphic 3">
            <a:extLst>
              <a:ext uri="{FF2B5EF4-FFF2-40B4-BE49-F238E27FC236}">
                <a16:creationId xmlns:a16="http://schemas.microsoft.com/office/drawing/2014/main" id="{948B3A6C-01DC-4FD7-EB9A-B4A47F4363C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491358" y="274638"/>
            <a:ext cx="1195442" cy="597721"/>
          </a:xfrm>
          <a:prstGeom prst="rect">
            <a:avLst/>
          </a:prstGeom>
        </p:spPr>
      </p:pic>
      <p:pic>
        <p:nvPicPr>
          <p:cNvPr id="5" name="Graphic 4">
            <a:extLst>
              <a:ext uri="{FF2B5EF4-FFF2-40B4-BE49-F238E27FC236}">
                <a16:creationId xmlns:a16="http://schemas.microsoft.com/office/drawing/2014/main" id="{00AB2A75-C7B0-29F4-C421-5D681086A07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908504" y="6367893"/>
            <a:ext cx="785085" cy="258911"/>
          </a:xfrm>
          <a:prstGeom prst="rect">
            <a:avLst/>
          </a:prstGeom>
        </p:spPr>
      </p:pic>
      <p:pic>
        <p:nvPicPr>
          <p:cNvPr id="6" name="Graphic 5">
            <a:extLst>
              <a:ext uri="{FF2B5EF4-FFF2-40B4-BE49-F238E27FC236}">
                <a16:creationId xmlns:a16="http://schemas.microsoft.com/office/drawing/2014/main" id="{BA86B290-6BAB-5BE6-C772-E8CDDD117DB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57200" y="6253646"/>
            <a:ext cx="1353020" cy="350783"/>
          </a:xfrm>
          <a:prstGeom prst="rect">
            <a:avLst/>
          </a:prstGeom>
        </p:spPr>
      </p:pic>
      <p:pic>
        <p:nvPicPr>
          <p:cNvPr id="8" name="Graphic 7">
            <a:extLst>
              <a:ext uri="{FF2B5EF4-FFF2-40B4-BE49-F238E27FC236}">
                <a16:creationId xmlns:a16="http://schemas.microsoft.com/office/drawing/2014/main" id="{36FF73DE-BAB9-8112-6EA6-28182B7A5E0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111887" y="2563728"/>
            <a:ext cx="2578319" cy="2062655"/>
          </a:xfrm>
          <a:prstGeom prst="rect">
            <a:avLst/>
          </a:prstGeom>
        </p:spPr>
      </p:pic>
      <p:sp>
        <p:nvSpPr>
          <p:cNvPr id="7" name="Date Placeholder 6">
            <a:extLst>
              <a:ext uri="{FF2B5EF4-FFF2-40B4-BE49-F238E27FC236}">
                <a16:creationId xmlns:a16="http://schemas.microsoft.com/office/drawing/2014/main" id="{EC4CE94A-A0E1-922C-4865-394023D1C137}"/>
              </a:ext>
            </a:extLst>
          </p:cNvPr>
          <p:cNvSpPr>
            <a:spLocks noGrp="1"/>
          </p:cNvSpPr>
          <p:nvPr>
            <p:ph type="dt" sz="half" idx="10"/>
          </p:nvPr>
        </p:nvSpPr>
        <p:spPr/>
        <p:txBody>
          <a:bodyPr/>
          <a:lstStyle/>
          <a:p>
            <a:fld id="{7FA81030-F898-4F52-93E5-B0A32625DD03}" type="datetime1">
              <a:rPr lang="hu-HU" smtClean="0"/>
              <a:t>2025. 06. 10.</a:t>
            </a:fld>
            <a:endParaRPr lang="en-US" dirty="0"/>
          </a:p>
        </p:txBody>
      </p:sp>
      <p:sp>
        <p:nvSpPr>
          <p:cNvPr id="9" name="Footer Placeholder 8">
            <a:extLst>
              <a:ext uri="{FF2B5EF4-FFF2-40B4-BE49-F238E27FC236}">
                <a16:creationId xmlns:a16="http://schemas.microsoft.com/office/drawing/2014/main" id="{E4B98BFC-43CB-88E9-3D6F-96A4E84ECB2B}"/>
              </a:ext>
            </a:extLst>
          </p:cNvPr>
          <p:cNvSpPr>
            <a:spLocks noGrp="1"/>
          </p:cNvSpPr>
          <p:nvPr>
            <p:ph type="ftr" sz="quarter" idx="11"/>
          </p:nvPr>
        </p:nvSpPr>
        <p:spPr/>
        <p:txBody>
          <a:bodyPr/>
          <a:lstStyle/>
          <a:p>
            <a:r>
              <a:rPr lang="en-US"/>
              <a:t>Budapest University of Technology and Economics</a:t>
            </a:r>
            <a:endParaRPr lang="en-US" dirty="0"/>
          </a:p>
        </p:txBody>
      </p:sp>
      <p:sp>
        <p:nvSpPr>
          <p:cNvPr id="10" name="Slide Number Placeholder 9">
            <a:extLst>
              <a:ext uri="{FF2B5EF4-FFF2-40B4-BE49-F238E27FC236}">
                <a16:creationId xmlns:a16="http://schemas.microsoft.com/office/drawing/2014/main" id="{82555FAE-5996-88C6-F950-E9D3C5613DB8}"/>
              </a:ext>
            </a:extLst>
          </p:cNvPr>
          <p:cNvSpPr>
            <a:spLocks noGrp="1"/>
          </p:cNvSpPr>
          <p:nvPr>
            <p:ph type="sldNum" sz="quarter" idx="12"/>
          </p:nvPr>
        </p:nvSpPr>
        <p:spPr/>
        <p:txBody>
          <a:bodyPr/>
          <a:lstStyle/>
          <a:p>
            <a:fld id="{C1FF6DA9-008F-8B48-92A6-B652298478BF}" type="slidenum">
              <a:rPr lang="en-US" smtClean="0"/>
              <a:t>8</a:t>
            </a:fld>
            <a:endParaRPr lang="en-US"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AEE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pPr algn="l"/>
            <a:r>
              <a:rPr lang="en-US" b="1">
                <a:latin typeface="Segoe UI" panose="020B0502040204020203" pitchFamily="34" charset="0"/>
                <a:cs typeface="Segoe UI" panose="020B0502040204020203" pitchFamily="34" charset="0"/>
              </a:rPr>
              <a:t>Example </a:t>
            </a:r>
            <a:r>
              <a:rPr b="1">
                <a:latin typeface="Segoe UI" panose="020B0502040204020203" pitchFamily="34" charset="0"/>
                <a:cs typeface="Segoe UI" panose="020B0502040204020203" pitchFamily="34" charset="0"/>
              </a:rPr>
              <a:t>Use Cases</a:t>
            </a:r>
          </a:p>
        </p:txBody>
      </p:sp>
      <p:sp>
        <p:nvSpPr>
          <p:cNvPr id="3" name="Content Placeholder 2"/>
          <p:cNvSpPr>
            <a:spLocks noGrp="1"/>
          </p:cNvSpPr>
          <p:nvPr>
            <p:ph idx="1"/>
          </p:nvPr>
        </p:nvSpPr>
        <p:spPr/>
        <p:txBody>
          <a:bodyPr/>
          <a:lstStyle/>
          <a:p>
            <a:r>
              <a:rPr lang="nl-NL" b="1" i="1" err="1"/>
              <a:t>Enrolling</a:t>
            </a:r>
            <a:r>
              <a:rPr lang="nl-NL" b="1" i="1"/>
              <a:t> in </a:t>
            </a:r>
            <a:r>
              <a:rPr lang="nl-NL" b="1" i="1" err="1"/>
              <a:t>educational</a:t>
            </a:r>
            <a:r>
              <a:rPr lang="nl-NL" b="1" i="1"/>
              <a:t> </a:t>
            </a:r>
            <a:r>
              <a:rPr lang="nl-NL" b="1" i="1" err="1"/>
              <a:t>institutions</a:t>
            </a:r>
            <a:r>
              <a:rPr lang="nl-NL" b="1" i="1"/>
              <a:t>.</a:t>
            </a:r>
          </a:p>
          <a:p>
            <a:r>
              <a:rPr lang="nl-NL" err="1"/>
              <a:t>Accessing</a:t>
            </a:r>
            <a:r>
              <a:rPr lang="nl-NL"/>
              <a:t> </a:t>
            </a:r>
            <a:r>
              <a:rPr lang="nl-NL" err="1"/>
              <a:t>government</a:t>
            </a:r>
            <a:r>
              <a:rPr lang="nl-NL"/>
              <a:t> services.</a:t>
            </a:r>
          </a:p>
          <a:p>
            <a:r>
              <a:t>Opening bank accounts</a:t>
            </a:r>
            <a:r>
              <a:rPr lang="en-US"/>
              <a:t>.</a:t>
            </a:r>
            <a:endParaRPr/>
          </a:p>
          <a:p>
            <a:r>
              <a:t>Travel documentation</a:t>
            </a:r>
            <a:r>
              <a:rPr lang="en-US"/>
              <a:t>.</a:t>
            </a:r>
          </a:p>
          <a:p>
            <a:r>
              <a:rPr lang="nl-NL" err="1"/>
              <a:t>Signing</a:t>
            </a:r>
            <a:r>
              <a:rPr lang="nl-NL"/>
              <a:t> official </a:t>
            </a:r>
            <a:r>
              <a:rPr lang="nl-NL" err="1"/>
              <a:t>documents</a:t>
            </a:r>
            <a:r>
              <a:rPr lang="nl-NL"/>
              <a:t>.</a:t>
            </a:r>
            <a:endParaRPr/>
          </a:p>
        </p:txBody>
      </p:sp>
      <p:pic>
        <p:nvPicPr>
          <p:cNvPr id="4" name="Graphic 3">
            <a:extLst>
              <a:ext uri="{FF2B5EF4-FFF2-40B4-BE49-F238E27FC236}">
                <a16:creationId xmlns:a16="http://schemas.microsoft.com/office/drawing/2014/main" id="{4580A305-08EE-3A73-C8D0-55ECA75706B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491358" y="274638"/>
            <a:ext cx="1195442" cy="597721"/>
          </a:xfrm>
          <a:prstGeom prst="rect">
            <a:avLst/>
          </a:prstGeom>
        </p:spPr>
      </p:pic>
      <p:pic>
        <p:nvPicPr>
          <p:cNvPr id="5" name="Graphic 4">
            <a:extLst>
              <a:ext uri="{FF2B5EF4-FFF2-40B4-BE49-F238E27FC236}">
                <a16:creationId xmlns:a16="http://schemas.microsoft.com/office/drawing/2014/main" id="{98F1557C-3F59-928D-7BB7-BD93BAF571A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908504" y="6367893"/>
            <a:ext cx="785085" cy="258911"/>
          </a:xfrm>
          <a:prstGeom prst="rect">
            <a:avLst/>
          </a:prstGeom>
        </p:spPr>
      </p:pic>
      <p:pic>
        <p:nvPicPr>
          <p:cNvPr id="6" name="Graphic 5">
            <a:extLst>
              <a:ext uri="{FF2B5EF4-FFF2-40B4-BE49-F238E27FC236}">
                <a16:creationId xmlns:a16="http://schemas.microsoft.com/office/drawing/2014/main" id="{6345C8DE-069B-B2E6-B25F-488D16D5AA3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57200" y="6253646"/>
            <a:ext cx="1353020" cy="350783"/>
          </a:xfrm>
          <a:prstGeom prst="rect">
            <a:avLst/>
          </a:prstGeom>
        </p:spPr>
      </p:pic>
      <p:pic>
        <p:nvPicPr>
          <p:cNvPr id="8" name="Graphic 7">
            <a:extLst>
              <a:ext uri="{FF2B5EF4-FFF2-40B4-BE49-F238E27FC236}">
                <a16:creationId xmlns:a16="http://schemas.microsoft.com/office/drawing/2014/main" id="{2AE25187-F115-0F20-3845-3B1F8B8E9BD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479481" y="3651031"/>
            <a:ext cx="2996784" cy="2308334"/>
          </a:xfrm>
          <a:prstGeom prst="rect">
            <a:avLst/>
          </a:prstGeom>
        </p:spPr>
      </p:pic>
      <p:sp>
        <p:nvSpPr>
          <p:cNvPr id="7" name="Date Placeholder 6">
            <a:extLst>
              <a:ext uri="{FF2B5EF4-FFF2-40B4-BE49-F238E27FC236}">
                <a16:creationId xmlns:a16="http://schemas.microsoft.com/office/drawing/2014/main" id="{44728BE0-BDC6-4B37-5ABB-3CF126732612}"/>
              </a:ext>
            </a:extLst>
          </p:cNvPr>
          <p:cNvSpPr>
            <a:spLocks noGrp="1"/>
          </p:cNvSpPr>
          <p:nvPr>
            <p:ph type="dt" sz="half" idx="10"/>
          </p:nvPr>
        </p:nvSpPr>
        <p:spPr/>
        <p:txBody>
          <a:bodyPr/>
          <a:lstStyle/>
          <a:p>
            <a:fld id="{92EBC547-BFF3-4778-BA26-D41B6716BF76}" type="datetime1">
              <a:rPr lang="hu-HU" smtClean="0"/>
              <a:t>2025. 06. 10.</a:t>
            </a:fld>
            <a:endParaRPr lang="en-US" dirty="0"/>
          </a:p>
        </p:txBody>
      </p:sp>
      <p:sp>
        <p:nvSpPr>
          <p:cNvPr id="9" name="Footer Placeholder 8">
            <a:extLst>
              <a:ext uri="{FF2B5EF4-FFF2-40B4-BE49-F238E27FC236}">
                <a16:creationId xmlns:a16="http://schemas.microsoft.com/office/drawing/2014/main" id="{032AA934-8732-E1D4-4AA1-34B5C702E6DC}"/>
              </a:ext>
            </a:extLst>
          </p:cNvPr>
          <p:cNvSpPr>
            <a:spLocks noGrp="1"/>
          </p:cNvSpPr>
          <p:nvPr>
            <p:ph type="ftr" sz="quarter" idx="11"/>
          </p:nvPr>
        </p:nvSpPr>
        <p:spPr/>
        <p:txBody>
          <a:bodyPr/>
          <a:lstStyle/>
          <a:p>
            <a:r>
              <a:rPr lang="en-US"/>
              <a:t>Budapest University of Technology and Economics</a:t>
            </a:r>
            <a:endParaRPr lang="en-US" dirty="0"/>
          </a:p>
        </p:txBody>
      </p:sp>
      <p:sp>
        <p:nvSpPr>
          <p:cNvPr id="10" name="Slide Number Placeholder 9">
            <a:extLst>
              <a:ext uri="{FF2B5EF4-FFF2-40B4-BE49-F238E27FC236}">
                <a16:creationId xmlns:a16="http://schemas.microsoft.com/office/drawing/2014/main" id="{13BEAD37-0675-B841-F7AD-99A938A65E1E}"/>
              </a:ext>
            </a:extLst>
          </p:cNvPr>
          <p:cNvSpPr>
            <a:spLocks noGrp="1"/>
          </p:cNvSpPr>
          <p:nvPr>
            <p:ph type="sldNum" sz="quarter" idx="12"/>
          </p:nvPr>
        </p:nvSpPr>
        <p:spPr/>
        <p:txBody>
          <a:bodyPr/>
          <a:lstStyle/>
          <a:p>
            <a:fld id="{C1FF6DA9-008F-8B48-92A6-B652298478BF}" type="slidenum">
              <a:rPr lang="en-US" smtClean="0"/>
              <a:t>9</a:t>
            </a:fld>
            <a:endParaRPr lang="en-US"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0ea7aca3-7585-4d7b-9538-88ada138b1df" xsi:nil="true"/>
    <lcf76f155ced4ddcb4097134ff3c332f xmlns="32352b36-db7b-4576-9f39-5440162ca3da">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95E9F0446AFC064BBBACD59B44566E5C" ma:contentTypeVersion="15" ma:contentTypeDescription="Een nieuw document maken." ma:contentTypeScope="" ma:versionID="f2b894438ddb7e550cf8e916e3fba9a8">
  <xsd:schema xmlns:xsd="http://www.w3.org/2001/XMLSchema" xmlns:xs="http://www.w3.org/2001/XMLSchema" xmlns:p="http://schemas.microsoft.com/office/2006/metadata/properties" xmlns:ns2="0ea7aca3-7585-4d7b-9538-88ada138b1df" xmlns:ns3="32352b36-db7b-4576-9f39-5440162ca3da" targetNamespace="http://schemas.microsoft.com/office/2006/metadata/properties" ma:root="true" ma:fieldsID="f5c02e809d26ee2fa5e5fd42ad8ab6cf" ns2:_="" ns3:_="">
    <xsd:import namespace="0ea7aca3-7585-4d7b-9538-88ada138b1df"/>
    <xsd:import namespace="32352b36-db7b-4576-9f39-5440162ca3da"/>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ObjectDetectorVersions" minOccurs="0"/>
                <xsd:element ref="ns3:MediaLengthInSeconds" minOccurs="0"/>
                <xsd:element ref="ns3:lcf76f155ced4ddcb4097134ff3c332f" minOccurs="0"/>
                <xsd:element ref="ns2:TaxCatchAll" minOccurs="0"/>
                <xsd:element ref="ns3:MediaServiceGenerationTime" minOccurs="0"/>
                <xsd:element ref="ns3:MediaServiceEventHashCode" minOccurs="0"/>
                <xsd:element ref="ns3:MediaServiceOCR" minOccurs="0"/>
                <xsd:element ref="ns3:MediaServiceLocation"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ea7aca3-7585-4d7b-9538-88ada138b1df" elementFormDefault="qualified">
    <xsd:import namespace="http://schemas.microsoft.com/office/2006/documentManagement/types"/>
    <xsd:import namespace="http://schemas.microsoft.com/office/infopath/2007/PartnerControls"/>
    <xsd:element name="SharedWithUsers" ma:index="8"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Gedeeld met details" ma:internalName="SharedWithDetails" ma:readOnly="true">
      <xsd:simpleType>
        <xsd:restriction base="dms:Note">
          <xsd:maxLength value="255"/>
        </xsd:restriction>
      </xsd:simpleType>
    </xsd:element>
    <xsd:element name="TaxCatchAll" ma:index="17" nillable="true" ma:displayName="Taxonomy Catch All Column" ma:hidden="true" ma:list="{a4d4a199-8b9c-4b9b-a45e-b58677e6bb8a}" ma:internalName="TaxCatchAll" ma:showField="CatchAllData" ma:web="0ea7aca3-7585-4d7b-9538-88ada138b1df">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32352b36-db7b-4576-9f39-5440162ca3da"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ObjectDetectorVersions" ma:index="13" nillable="true" ma:displayName="MediaServiceObjectDetectorVersions" ma:hidden="true" ma:indexed="true" ma:internalName="MediaServiceObjectDetectorVersions"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Afbeeldingtags" ma:readOnly="false" ma:fieldId="{5cf76f15-5ced-4ddc-b409-7134ff3c332f}" ma:taxonomyMulti="true" ma:sspId="33ef62f9-2e07-484b-bd79-00aec90129fe" ma:termSetId="09814cd3-568e-fe90-9814-8d621ff8fb84" ma:anchorId="fba54fb3-c3e1-fe81-a776-ca4b69148c4d" ma:open="true" ma:isKeyword="false">
      <xsd:complexType>
        <xsd:sequence>
          <xsd:element ref="pc:Terms" minOccurs="0" maxOccurs="1"/>
        </xsd:sequence>
      </xsd:complex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Location" ma:index="21" nillable="true" ma:displayName="Location" ma:indexed="true" ma:internalName="MediaServiceLocation"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03095EF-1D14-47F7-BD1A-3E6BB1215D00}">
  <ds:schemaRefs>
    <ds:schemaRef ds:uri="http://schemas.microsoft.com/sharepoint/v3/contenttype/forms"/>
  </ds:schemaRefs>
</ds:datastoreItem>
</file>

<file path=customXml/itemProps2.xml><?xml version="1.0" encoding="utf-8"?>
<ds:datastoreItem xmlns:ds="http://schemas.openxmlformats.org/officeDocument/2006/customXml" ds:itemID="{A84883CD-988B-4455-8ADA-C046ED86C044}">
  <ds:schemaRefs>
    <ds:schemaRef ds:uri="http://schemas.openxmlformats.org/package/2006/metadata/core-properties"/>
    <ds:schemaRef ds:uri="http://purl.org/dc/elements/1.1/"/>
    <ds:schemaRef ds:uri="http://schemas.microsoft.com/office/2006/metadata/properties"/>
    <ds:schemaRef ds:uri="http://schemas.microsoft.com/office/2006/documentManagement/types"/>
    <ds:schemaRef ds:uri="http://purl.org/dc/dcmitype/"/>
    <ds:schemaRef ds:uri="http://purl.org/dc/terms/"/>
    <ds:schemaRef ds:uri="http://www.w3.org/XML/1998/namespace"/>
    <ds:schemaRef ds:uri="http://schemas.microsoft.com/office/infopath/2007/PartnerControls"/>
    <ds:schemaRef ds:uri="32352b36-db7b-4576-9f39-5440162ca3da"/>
    <ds:schemaRef ds:uri="0ea7aca3-7585-4d7b-9538-88ada138b1df"/>
  </ds:schemaRefs>
</ds:datastoreItem>
</file>

<file path=customXml/itemProps3.xml><?xml version="1.0" encoding="utf-8"?>
<ds:datastoreItem xmlns:ds="http://schemas.openxmlformats.org/officeDocument/2006/customXml" ds:itemID="{EA7632A8-55F1-4B42-860F-8A324F63A2C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ea7aca3-7585-4d7b-9538-88ada138b1df"/>
    <ds:schemaRef ds:uri="32352b36-db7b-4576-9f39-5440162ca3d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1243</TotalTime>
  <Words>806</Words>
  <Application>Microsoft Office PowerPoint</Application>
  <PresentationFormat>On-screen Show (4:3)</PresentationFormat>
  <Paragraphs>136</Paragraphs>
  <Slides>17</Slides>
  <Notes>0</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17</vt:i4>
      </vt:variant>
    </vt:vector>
  </HeadingPairs>
  <TitlesOfParts>
    <vt:vector size="22" baseType="lpstr">
      <vt:lpstr>Aptos</vt:lpstr>
      <vt:lpstr>Arial</vt:lpstr>
      <vt:lpstr>Calibri</vt:lpstr>
      <vt:lpstr>Segoe UI</vt:lpstr>
      <vt:lpstr>Office Theme</vt:lpstr>
      <vt:lpstr>The EU Digital Identity Wallet: Empowering Students Across Europe</vt:lpstr>
      <vt:lpstr>Contents</vt:lpstr>
      <vt:lpstr>What Are EU Digital Identity Wallets?</vt:lpstr>
      <vt:lpstr>Video introduction</vt:lpstr>
      <vt:lpstr>A European Digital Identity Wallet (EUDI Wallet)</vt:lpstr>
      <vt:lpstr>eIDAS2 Framework for Digital ID &amp; Trust Services</vt:lpstr>
      <vt:lpstr>Why eIDAS2 &amp; EUDI?</vt:lpstr>
      <vt:lpstr>How Does the Wallet Work?</vt:lpstr>
      <vt:lpstr>Example Use Cases</vt:lpstr>
      <vt:lpstr>Credential sharing</vt:lpstr>
      <vt:lpstr>Security and Privacy</vt:lpstr>
      <vt:lpstr>Who Is Involved?</vt:lpstr>
      <vt:lpstr>Development</vt:lpstr>
      <vt:lpstr>DC4EU</vt:lpstr>
      <vt:lpstr>Future Outlook</vt:lpstr>
      <vt:lpstr>Experience a first version!</vt:lpstr>
      <vt:lpstr>How to participate</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generated using python-pptx</dc:description>
  <cp:lastModifiedBy>Farkas Martin</cp:lastModifiedBy>
  <cp:revision>31</cp:revision>
  <dcterms:created xsi:type="dcterms:W3CDTF">2013-01-27T09:14:16Z</dcterms:created>
  <dcterms:modified xsi:type="dcterms:W3CDTF">2025-06-11T10:34:29Z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0x01010095E9F0446AFC064BBBACD59B44566E5C</vt:lpwstr>
  </property>
  <property fmtid="{D5CDD505-2E9C-101B-9397-08002B2CF9AE}" pid="3" name="MediaServiceImageTags">
    <vt:lpwstr/>
  </property>
</Properties>
</file>